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515" r:id="rId6"/>
    <p:sldId id="257" r:id="rId7"/>
    <p:sldId id="269" r:id="rId8"/>
    <p:sldId id="520" r:id="rId9"/>
    <p:sldId id="278" r:id="rId10"/>
    <p:sldId id="519" r:id="rId11"/>
    <p:sldId id="271" r:id="rId12"/>
    <p:sldId id="518" r:id="rId13"/>
    <p:sldId id="279" r:id="rId14"/>
    <p:sldId id="517" r:id="rId15"/>
    <p:sldId id="272" r:id="rId16"/>
    <p:sldId id="280" r:id="rId17"/>
    <p:sldId id="281" r:id="rId18"/>
    <p:sldId id="284" r:id="rId19"/>
    <p:sldId id="521" r:id="rId20"/>
    <p:sldId id="523" r:id="rId21"/>
    <p:sldId id="285" r:id="rId22"/>
    <p:sldId id="273" r:id="rId23"/>
    <p:sldId id="286" r:id="rId24"/>
    <p:sldId id="522" r:id="rId25"/>
    <p:sldId id="287" r:id="rId26"/>
    <p:sldId id="276" r:id="rId27"/>
    <p:sldId id="288" r:id="rId28"/>
    <p:sldId id="289" r:id="rId29"/>
    <p:sldId id="290"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D90"/>
    <a:srgbClr val="57B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34" autoAdjust="0"/>
  </p:normalViewPr>
  <p:slideViewPr>
    <p:cSldViewPr snapToGrid="0">
      <p:cViewPr varScale="1">
        <p:scale>
          <a:sx n="82" d="100"/>
          <a:sy n="82" d="100"/>
        </p:scale>
        <p:origin x="720" y="10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15.jfif"/></Relationships>
</file>

<file path=ppt/diagrams/_rels/drawing2.xml.rels><?xml version="1.0" encoding="UTF-8" standalone="yes"?>
<Relationships xmlns="http://schemas.openxmlformats.org/package/2006/relationships"><Relationship Id="rId1" Type="http://schemas.openxmlformats.org/officeDocument/2006/relationships/image" Target="../media/image15.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AC134-51F9-4563-AB6B-4A20CE1F0A2C}"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318C1AEA-F8A8-4399-BF77-C6BFB36D4E81}">
      <dgm:prSet phldrT="[Text]"/>
      <dgm:spPr/>
      <dgm:t>
        <a:bodyPr/>
        <a:lstStyle/>
        <a:p>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Lực</a:t>
          </a:r>
          <a:r>
            <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Coulomb</a:t>
          </a:r>
        </a:p>
      </dgm:t>
    </dgm:pt>
    <dgm:pt modelId="{CA36CEB6-04AA-4B76-A856-8EA0BA39D193}" type="parTrans" cxnId="{C04E6D2C-202A-46B4-A4E6-48F3471836B2}">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E988DAD3-4A9F-4C4B-96E5-08E21B656B24}" type="sibTrans" cxnId="{C04E6D2C-202A-46B4-A4E6-48F3471836B2}">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82F8E3EE-18E7-4560-BA18-895123A16D6D}">
      <dgm:prSet phldrT="[Text]"/>
      <dgm:spPr/>
      <dgm:t>
        <a:bodyPr/>
        <a:lstStyle/>
        <a:p>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Điểm</a:t>
          </a:r>
          <a:r>
            <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đặt</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A5319708-7CD9-4EC2-84D3-1B450824B553}" type="parTrans" cxnId="{1595C9C1-0BC5-483E-BD89-C67498663C4A}">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75047C1C-2F55-41FE-B463-DC1C61D77339}" type="sibTrans" cxnId="{1595C9C1-0BC5-483E-BD89-C67498663C4A}">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17C147DB-7962-447A-9F4B-04046A0A9F11}">
      <dgm:prSet phldrT="[Text]"/>
      <dgm:spPr/>
      <dgm:t>
        <a:bodyPr/>
        <a:lstStyle/>
        <a:p>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Phương</a:t>
          </a:r>
          <a:br>
            <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Chiều</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AA17CA7B-D0FE-41E5-A9E0-AD564ABAF836}" type="parTrans" cxnId="{7837FAC4-E111-4B62-A718-1A281B68D6CA}">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421BF222-EF72-49E7-80AF-3921AD52E944}" type="sibTrans" cxnId="{7837FAC4-E111-4B62-A718-1A281B68D6CA}">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C06E064A-398D-4CB8-9F99-6767547AECDC}">
      <dgm:prSet phldrT="[Text]"/>
      <dgm:spPr/>
      <dgm:t>
        <a:bodyPr/>
        <a:lstStyle/>
        <a:p>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Độ</a:t>
          </a:r>
          <a:r>
            <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lớn</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5B7D3737-020B-456D-8D4A-D1EF194D220A}" type="parTrans" cxnId="{CE47DD8A-6164-40B0-A18F-60AA7F49476D}">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64339D83-A4DF-4E68-94B6-012428F37174}" type="sibTrans" cxnId="{CE47DD8A-6164-40B0-A18F-60AA7F49476D}">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61D5954F-95F6-4A65-BC7F-5F06033E8F85}" type="pres">
      <dgm:prSet presAssocID="{853AC134-51F9-4563-AB6B-4A20CE1F0A2C}" presName="Name0" presStyleCnt="0">
        <dgm:presLayoutVars>
          <dgm:chMax val="1"/>
          <dgm:chPref val="1"/>
          <dgm:dir/>
          <dgm:resizeHandles/>
        </dgm:presLayoutVars>
      </dgm:prSet>
      <dgm:spPr/>
    </dgm:pt>
    <dgm:pt modelId="{0708E564-4E7E-45A1-A601-A7B51BCFEC7C}" type="pres">
      <dgm:prSet presAssocID="{318C1AEA-F8A8-4399-BF77-C6BFB36D4E81}" presName="Parent" presStyleLbl="node1" presStyleIdx="0" presStyleCnt="2">
        <dgm:presLayoutVars>
          <dgm:chMax val="4"/>
          <dgm:chPref val="3"/>
        </dgm:presLayoutVars>
      </dgm:prSet>
      <dgm:spPr/>
    </dgm:pt>
    <dgm:pt modelId="{62C71C5D-F5D3-473D-8397-7B84C5E286DB}" type="pres">
      <dgm:prSet presAssocID="{82F8E3EE-18E7-4560-BA18-895123A16D6D}" presName="Accent" presStyleLbl="node1" presStyleIdx="1" presStyleCnt="2"/>
      <dgm:spPr/>
    </dgm:pt>
    <dgm:pt modelId="{2D855F61-1B0B-44E0-AF43-C80D3CDC3E1A}" type="pres">
      <dgm:prSet presAssocID="{82F8E3EE-18E7-4560-BA18-895123A16D6D}" presName="Image1" presStyleLbl="fgImgPlace1" presStyleIdx="0" presStyleCnt="3" custScaleX="52407" custScaleY="52408"/>
      <dgm:spPr/>
    </dgm:pt>
    <dgm:pt modelId="{A5038A64-6BDF-4577-B6ED-8842A9C825EA}" type="pres">
      <dgm:prSet presAssocID="{82F8E3EE-18E7-4560-BA18-895123A16D6D}" presName="Child1" presStyleLbl="revTx" presStyleIdx="0" presStyleCnt="3">
        <dgm:presLayoutVars>
          <dgm:chMax val="0"/>
          <dgm:chPref val="0"/>
          <dgm:bulletEnabled val="1"/>
        </dgm:presLayoutVars>
      </dgm:prSet>
      <dgm:spPr/>
    </dgm:pt>
    <dgm:pt modelId="{6E400AC4-023E-4DCF-B0A7-E411E9EBA8AF}" type="pres">
      <dgm:prSet presAssocID="{17C147DB-7962-447A-9F4B-04046A0A9F11}" presName="Image2" presStyleCnt="0"/>
      <dgm:spPr/>
    </dgm:pt>
    <dgm:pt modelId="{B728DA57-739E-4803-8D02-BA042ACD5AB1}" type="pres">
      <dgm:prSet presAssocID="{17C147DB-7962-447A-9F4B-04046A0A9F11}" presName="Image" presStyleLbl="fgImgPlace1" presStyleIdx="1" presStyleCnt="3" custScaleX="54166" custScaleY="54166"/>
      <dgm:spPr/>
    </dgm:pt>
    <dgm:pt modelId="{58AEDDB9-ED2C-4CD0-A157-604F62CEB575}" type="pres">
      <dgm:prSet presAssocID="{17C147DB-7962-447A-9F4B-04046A0A9F11}" presName="Child2" presStyleLbl="revTx" presStyleIdx="1" presStyleCnt="3">
        <dgm:presLayoutVars>
          <dgm:chMax val="0"/>
          <dgm:chPref val="0"/>
          <dgm:bulletEnabled val="1"/>
        </dgm:presLayoutVars>
      </dgm:prSet>
      <dgm:spPr/>
    </dgm:pt>
    <dgm:pt modelId="{F89813A7-7A32-4229-8BCC-B06787F9B879}" type="pres">
      <dgm:prSet presAssocID="{C06E064A-398D-4CB8-9F99-6767547AECDC}" presName="Image3" presStyleCnt="0"/>
      <dgm:spPr/>
    </dgm:pt>
    <dgm:pt modelId="{B44BE15F-A51C-4AEF-9020-F104A139C811}" type="pres">
      <dgm:prSet presAssocID="{C06E064A-398D-4CB8-9F99-6767547AECDC}" presName="Image" presStyleLbl="fgImgPlace1" presStyleIdx="2" presStyleCnt="3" custScaleX="52407" custScaleY="52407"/>
      <dgm:spPr/>
    </dgm:pt>
    <dgm:pt modelId="{9D72A55D-3D09-44AB-9EA7-4392D569D68F}" type="pres">
      <dgm:prSet presAssocID="{C06E064A-398D-4CB8-9F99-6767547AECDC}" presName="Child3" presStyleLbl="revTx" presStyleIdx="2" presStyleCnt="3">
        <dgm:presLayoutVars>
          <dgm:chMax val="0"/>
          <dgm:chPref val="0"/>
          <dgm:bulletEnabled val="1"/>
        </dgm:presLayoutVars>
      </dgm:prSet>
      <dgm:spPr/>
    </dgm:pt>
  </dgm:ptLst>
  <dgm:cxnLst>
    <dgm:cxn modelId="{C04E6D2C-202A-46B4-A4E6-48F3471836B2}" srcId="{853AC134-51F9-4563-AB6B-4A20CE1F0A2C}" destId="{318C1AEA-F8A8-4399-BF77-C6BFB36D4E81}" srcOrd="0" destOrd="0" parTransId="{CA36CEB6-04AA-4B76-A856-8EA0BA39D193}" sibTransId="{E988DAD3-4A9F-4C4B-96E5-08E21B656B24}"/>
    <dgm:cxn modelId="{A0E36D34-4C1B-48A8-B92D-14A9334F18FA}" type="presOf" srcId="{853AC134-51F9-4563-AB6B-4A20CE1F0A2C}" destId="{61D5954F-95F6-4A65-BC7F-5F06033E8F85}" srcOrd="0" destOrd="0" presId="urn:microsoft.com/office/officeart/2011/layout/RadialPictureList"/>
    <dgm:cxn modelId="{545DC945-2E8C-456D-A637-C4680B9092C2}" type="presOf" srcId="{82F8E3EE-18E7-4560-BA18-895123A16D6D}" destId="{A5038A64-6BDF-4577-B6ED-8842A9C825EA}" srcOrd="0" destOrd="0" presId="urn:microsoft.com/office/officeart/2011/layout/RadialPictureList"/>
    <dgm:cxn modelId="{CE47DD8A-6164-40B0-A18F-60AA7F49476D}" srcId="{318C1AEA-F8A8-4399-BF77-C6BFB36D4E81}" destId="{C06E064A-398D-4CB8-9F99-6767547AECDC}" srcOrd="2" destOrd="0" parTransId="{5B7D3737-020B-456D-8D4A-D1EF194D220A}" sibTransId="{64339D83-A4DF-4E68-94B6-012428F37174}"/>
    <dgm:cxn modelId="{38100B97-9E33-430E-801E-18E2AB44AF7A}" type="presOf" srcId="{C06E064A-398D-4CB8-9F99-6767547AECDC}" destId="{9D72A55D-3D09-44AB-9EA7-4392D569D68F}" srcOrd="0" destOrd="0" presId="urn:microsoft.com/office/officeart/2011/layout/RadialPictureList"/>
    <dgm:cxn modelId="{1595C9C1-0BC5-483E-BD89-C67498663C4A}" srcId="{318C1AEA-F8A8-4399-BF77-C6BFB36D4E81}" destId="{82F8E3EE-18E7-4560-BA18-895123A16D6D}" srcOrd="0" destOrd="0" parTransId="{A5319708-7CD9-4EC2-84D3-1B450824B553}" sibTransId="{75047C1C-2F55-41FE-B463-DC1C61D77339}"/>
    <dgm:cxn modelId="{7837FAC4-E111-4B62-A718-1A281B68D6CA}" srcId="{318C1AEA-F8A8-4399-BF77-C6BFB36D4E81}" destId="{17C147DB-7962-447A-9F4B-04046A0A9F11}" srcOrd="1" destOrd="0" parTransId="{AA17CA7B-D0FE-41E5-A9E0-AD564ABAF836}" sibTransId="{421BF222-EF72-49E7-80AF-3921AD52E944}"/>
    <dgm:cxn modelId="{C67D91D0-CA42-4A6A-879B-02EBC05A4675}" type="presOf" srcId="{17C147DB-7962-447A-9F4B-04046A0A9F11}" destId="{58AEDDB9-ED2C-4CD0-A157-604F62CEB575}" srcOrd="0" destOrd="0" presId="urn:microsoft.com/office/officeart/2011/layout/RadialPictureList"/>
    <dgm:cxn modelId="{1B9350EA-E0F7-4552-A9D9-9867AA645B22}" type="presOf" srcId="{318C1AEA-F8A8-4399-BF77-C6BFB36D4E81}" destId="{0708E564-4E7E-45A1-A601-A7B51BCFEC7C}" srcOrd="0" destOrd="0" presId="urn:microsoft.com/office/officeart/2011/layout/RadialPictureList"/>
    <dgm:cxn modelId="{3B2480B7-57E0-4C14-AD4F-707762B1C31C}" type="presParOf" srcId="{61D5954F-95F6-4A65-BC7F-5F06033E8F85}" destId="{0708E564-4E7E-45A1-A601-A7B51BCFEC7C}" srcOrd="0" destOrd="0" presId="urn:microsoft.com/office/officeart/2011/layout/RadialPictureList"/>
    <dgm:cxn modelId="{44AF2DC4-E643-415E-A201-C3102D8F3285}" type="presParOf" srcId="{61D5954F-95F6-4A65-BC7F-5F06033E8F85}" destId="{62C71C5D-F5D3-473D-8397-7B84C5E286DB}" srcOrd="1" destOrd="0" presId="urn:microsoft.com/office/officeart/2011/layout/RadialPictureList"/>
    <dgm:cxn modelId="{58BADF3F-149A-4A4A-85FE-E3864745DCB6}" type="presParOf" srcId="{61D5954F-95F6-4A65-BC7F-5F06033E8F85}" destId="{2D855F61-1B0B-44E0-AF43-C80D3CDC3E1A}" srcOrd="2" destOrd="0" presId="urn:microsoft.com/office/officeart/2011/layout/RadialPictureList"/>
    <dgm:cxn modelId="{EDFF5AB0-FB3C-456B-96CC-F6B073FD8028}" type="presParOf" srcId="{61D5954F-95F6-4A65-BC7F-5F06033E8F85}" destId="{A5038A64-6BDF-4577-B6ED-8842A9C825EA}" srcOrd="3" destOrd="0" presId="urn:microsoft.com/office/officeart/2011/layout/RadialPictureList"/>
    <dgm:cxn modelId="{54E54FB8-2F18-4034-AD42-C636A4ACB9E6}" type="presParOf" srcId="{61D5954F-95F6-4A65-BC7F-5F06033E8F85}" destId="{6E400AC4-023E-4DCF-B0A7-E411E9EBA8AF}" srcOrd="4" destOrd="0" presId="urn:microsoft.com/office/officeart/2011/layout/RadialPictureList"/>
    <dgm:cxn modelId="{BF0D9685-4587-4BE3-9F8B-39348FA50E51}" type="presParOf" srcId="{6E400AC4-023E-4DCF-B0A7-E411E9EBA8AF}" destId="{B728DA57-739E-4803-8D02-BA042ACD5AB1}" srcOrd="0" destOrd="0" presId="urn:microsoft.com/office/officeart/2011/layout/RadialPictureList"/>
    <dgm:cxn modelId="{EE7B5F29-8476-4E31-A495-297433B066B9}" type="presParOf" srcId="{61D5954F-95F6-4A65-BC7F-5F06033E8F85}" destId="{58AEDDB9-ED2C-4CD0-A157-604F62CEB575}" srcOrd="5" destOrd="0" presId="urn:microsoft.com/office/officeart/2011/layout/RadialPictureList"/>
    <dgm:cxn modelId="{32242AD9-8FB0-4F34-BFBE-7DEE8C7F65B1}" type="presParOf" srcId="{61D5954F-95F6-4A65-BC7F-5F06033E8F85}" destId="{F89813A7-7A32-4229-8BCC-B06787F9B879}" srcOrd="6" destOrd="0" presId="urn:microsoft.com/office/officeart/2011/layout/RadialPictureList"/>
    <dgm:cxn modelId="{16F93834-C187-4FCC-9FAE-B7DA805E227C}" type="presParOf" srcId="{F89813A7-7A32-4229-8BCC-B06787F9B879}" destId="{B44BE15F-A51C-4AEF-9020-F104A139C811}" srcOrd="0" destOrd="0" presId="urn:microsoft.com/office/officeart/2011/layout/RadialPictureList"/>
    <dgm:cxn modelId="{2B075AEA-D9FE-4AB0-86AD-1284A288A39D}" type="presParOf" srcId="{61D5954F-95F6-4A65-BC7F-5F06033E8F85}" destId="{9D72A55D-3D09-44AB-9EA7-4392D569D68F}" srcOrd="7" destOrd="0" presId="urn:microsoft.com/office/officeart/2011/layout/Radial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FFEC3-1DDD-4682-9B4D-C893D6E25F00}"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5226160B-9C19-4BDE-AF7A-FE007A3A8B72}">
      <dgm:prSet phldrT="[Text]"/>
      <dgm:spPr/>
      <dgm:t>
        <a:bodyPr/>
        <a:lstStyle/>
        <a:p>
          <a:r>
            <a:rPr lang="vi-VN" b="1" i="0" dirty="0">
              <a:effectLst/>
              <a:latin typeface="Open Sans" panose="020B0606030504020204" pitchFamily="34" charset="0"/>
            </a:rPr>
            <a:t>Electron có thể rời khỏi nguyên tử để di chuyển từ nơi này đến nơi khác. Nguyên tử bị mất electron sẽ trở thành một hạt mang điện dương gọi là ion dương.</a:t>
          </a:r>
          <a:endParaRPr lang="en-US" b="1" dirty="0"/>
        </a:p>
      </dgm:t>
    </dgm:pt>
    <dgm:pt modelId="{972E7DA6-437E-452F-8D6A-D4D45596FBA1}" type="parTrans" cxnId="{FA30AC33-E860-4C00-8689-EA81B92E7831}">
      <dgm:prSet/>
      <dgm:spPr/>
      <dgm:t>
        <a:bodyPr/>
        <a:lstStyle/>
        <a:p>
          <a:endParaRPr lang="en-US"/>
        </a:p>
      </dgm:t>
    </dgm:pt>
    <dgm:pt modelId="{5BCB9B1A-3E6F-452E-A8C4-9DA6BF6783AB}" type="sibTrans" cxnId="{FA30AC33-E860-4C00-8689-EA81B92E7831}">
      <dgm:prSet/>
      <dgm:spPr/>
      <dgm:t>
        <a:bodyPr/>
        <a:lstStyle/>
        <a:p>
          <a:endParaRPr lang="en-US"/>
        </a:p>
      </dgm:t>
    </dgm:pt>
    <dgm:pt modelId="{238DD728-A695-4AD7-9A78-55914EBBECB1}">
      <dgm:prSet phldrT="[Text]"/>
      <dgm:spPr/>
      <dgm:t>
        <a:bodyPr/>
        <a:lstStyle/>
        <a:p>
          <a:r>
            <a:rPr lang="vi-VN" b="1" i="0" dirty="0">
              <a:effectLst/>
              <a:latin typeface="Open Sans" panose="020B0606030504020204" pitchFamily="34" charset="0"/>
            </a:rPr>
            <a:t>Một nguyên tử trung hòa có thể nhận thêm electron để trở thành một hạt mang điện âm gọi là ion âm.</a:t>
          </a:r>
          <a:endParaRPr lang="en-US" b="1" dirty="0"/>
        </a:p>
      </dgm:t>
    </dgm:pt>
    <dgm:pt modelId="{6DA2041D-42B2-4EC3-8487-3C0553A149BF}" type="parTrans" cxnId="{35A4B852-95BF-4810-B9CF-FB532FA67FCC}">
      <dgm:prSet/>
      <dgm:spPr/>
      <dgm:t>
        <a:bodyPr/>
        <a:lstStyle/>
        <a:p>
          <a:endParaRPr lang="en-US"/>
        </a:p>
      </dgm:t>
    </dgm:pt>
    <dgm:pt modelId="{C08AD097-0A91-46C1-9BA3-F02E9E2CEC8D}" type="sibTrans" cxnId="{35A4B852-95BF-4810-B9CF-FB532FA67FCC}">
      <dgm:prSet/>
      <dgm:spPr/>
      <dgm:t>
        <a:bodyPr/>
        <a:lstStyle/>
        <a:p>
          <a:endParaRPr lang="en-US"/>
        </a:p>
      </dgm:t>
    </dgm:pt>
    <dgm:pt modelId="{4E9325C0-58CE-4428-AE2B-B1C5A8C8A66A}">
      <dgm:prSet phldrT="[Text]"/>
      <dgm:spPr/>
      <dgm:t>
        <a:bodyPr/>
        <a:lstStyle/>
        <a:p>
          <a:r>
            <a:rPr lang="vi-VN" b="1" i="0" dirty="0">
              <a:effectLst/>
              <a:latin typeface="Open Sans" panose="020B0606030504020204" pitchFamily="34" charset="0"/>
            </a:rPr>
            <a:t>Vật nhiễm điện âm nếu: số electron &gt; số proton</a:t>
          </a:r>
        </a:p>
        <a:p>
          <a:r>
            <a:rPr lang="vi-VN" b="1" i="0" dirty="0">
              <a:effectLst/>
              <a:latin typeface="Open Sans" panose="020B0606030504020204" pitchFamily="34" charset="0"/>
            </a:rPr>
            <a:t>Vật nhiễm điện dương nếu: số electron &lt; số proton</a:t>
          </a:r>
          <a:endParaRPr lang="en-US" b="1" dirty="0"/>
        </a:p>
      </dgm:t>
    </dgm:pt>
    <dgm:pt modelId="{A59BED31-8832-43CC-8649-2EA97D758EAB}" type="parTrans" cxnId="{DB580A43-E65A-43A8-B162-9295B809301A}">
      <dgm:prSet/>
      <dgm:spPr/>
      <dgm:t>
        <a:bodyPr/>
        <a:lstStyle/>
        <a:p>
          <a:endParaRPr lang="en-US"/>
        </a:p>
      </dgm:t>
    </dgm:pt>
    <dgm:pt modelId="{E48CE51F-90DC-46A8-9C93-B4BFE8D15AEA}" type="sibTrans" cxnId="{DB580A43-E65A-43A8-B162-9295B809301A}">
      <dgm:prSet/>
      <dgm:spPr/>
      <dgm:t>
        <a:bodyPr/>
        <a:lstStyle/>
        <a:p>
          <a:endParaRPr lang="en-US"/>
        </a:p>
      </dgm:t>
    </dgm:pt>
    <dgm:pt modelId="{9D9DC985-E141-4CBA-92ED-3D18D04AB620}" type="pres">
      <dgm:prSet presAssocID="{37FFFEC3-1DDD-4682-9B4D-C893D6E25F00}" presName="linearFlow" presStyleCnt="0">
        <dgm:presLayoutVars>
          <dgm:dir/>
          <dgm:resizeHandles val="exact"/>
        </dgm:presLayoutVars>
      </dgm:prSet>
      <dgm:spPr/>
    </dgm:pt>
    <dgm:pt modelId="{EF2E4857-DEE1-4878-9366-59B40CE2E313}" type="pres">
      <dgm:prSet presAssocID="{5226160B-9C19-4BDE-AF7A-FE007A3A8B72}" presName="composite" presStyleCnt="0"/>
      <dgm:spPr/>
    </dgm:pt>
    <dgm:pt modelId="{69B154A0-7860-49C0-B4A3-03FFDFA8270E}" type="pres">
      <dgm:prSet presAssocID="{5226160B-9C19-4BDE-AF7A-FE007A3A8B7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BD1699F-DBFA-44BD-9584-E9EF7D09C977}" type="pres">
      <dgm:prSet presAssocID="{5226160B-9C19-4BDE-AF7A-FE007A3A8B72}" presName="txShp" presStyleLbl="node1" presStyleIdx="0" presStyleCnt="3" custScaleX="106680">
        <dgm:presLayoutVars>
          <dgm:bulletEnabled val="1"/>
        </dgm:presLayoutVars>
      </dgm:prSet>
      <dgm:spPr/>
    </dgm:pt>
    <dgm:pt modelId="{0325FC30-7E7F-41CA-BCBD-A46EE32C2425}" type="pres">
      <dgm:prSet presAssocID="{5BCB9B1A-3E6F-452E-A8C4-9DA6BF6783AB}" presName="spacing" presStyleCnt="0"/>
      <dgm:spPr/>
    </dgm:pt>
    <dgm:pt modelId="{184F010A-BFBF-4C28-8C7D-F85173046804}" type="pres">
      <dgm:prSet presAssocID="{238DD728-A695-4AD7-9A78-55914EBBECB1}" presName="composite" presStyleCnt="0"/>
      <dgm:spPr/>
    </dgm:pt>
    <dgm:pt modelId="{5EF5EEEC-9B4C-4BE3-82DB-45D5F60F20D4}" type="pres">
      <dgm:prSet presAssocID="{238DD728-A695-4AD7-9A78-55914EBBECB1}"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1446745-B264-407B-B0DE-0D44C4E0536B}" type="pres">
      <dgm:prSet presAssocID="{238DD728-A695-4AD7-9A78-55914EBBECB1}" presName="txShp" presStyleLbl="node1" presStyleIdx="1" presStyleCnt="3" custScaleX="105146">
        <dgm:presLayoutVars>
          <dgm:bulletEnabled val="1"/>
        </dgm:presLayoutVars>
      </dgm:prSet>
      <dgm:spPr/>
    </dgm:pt>
    <dgm:pt modelId="{FC36F49F-B4D9-41F4-BE8B-E6A1FD7690B4}" type="pres">
      <dgm:prSet presAssocID="{C08AD097-0A91-46C1-9BA3-F02E9E2CEC8D}" presName="spacing" presStyleCnt="0"/>
      <dgm:spPr/>
    </dgm:pt>
    <dgm:pt modelId="{45B552A6-18A0-4F63-BAF7-A1B49212E30C}" type="pres">
      <dgm:prSet presAssocID="{4E9325C0-58CE-4428-AE2B-B1C5A8C8A66A}" presName="composite" presStyleCnt="0"/>
      <dgm:spPr/>
    </dgm:pt>
    <dgm:pt modelId="{0AA41C8B-DBA1-4B12-B528-53194036D88B}" type="pres">
      <dgm:prSet presAssocID="{4E9325C0-58CE-4428-AE2B-B1C5A8C8A66A}"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9B65965-83BC-4B33-9484-FF7B8C9BC5B4}" type="pres">
      <dgm:prSet presAssocID="{4E9325C0-58CE-4428-AE2B-B1C5A8C8A66A}" presName="txShp" presStyleLbl="node1" presStyleIdx="2" presStyleCnt="3" custScaleX="104100">
        <dgm:presLayoutVars>
          <dgm:bulletEnabled val="1"/>
        </dgm:presLayoutVars>
      </dgm:prSet>
      <dgm:spPr/>
    </dgm:pt>
  </dgm:ptLst>
  <dgm:cxnLst>
    <dgm:cxn modelId="{FA30AC33-E860-4C00-8689-EA81B92E7831}" srcId="{37FFFEC3-1DDD-4682-9B4D-C893D6E25F00}" destId="{5226160B-9C19-4BDE-AF7A-FE007A3A8B72}" srcOrd="0" destOrd="0" parTransId="{972E7DA6-437E-452F-8D6A-D4D45596FBA1}" sibTransId="{5BCB9B1A-3E6F-452E-A8C4-9DA6BF6783AB}"/>
    <dgm:cxn modelId="{BAE43B3D-2A48-4D52-9E65-E7BE85333ED0}" type="presOf" srcId="{4E9325C0-58CE-4428-AE2B-B1C5A8C8A66A}" destId="{99B65965-83BC-4B33-9484-FF7B8C9BC5B4}" srcOrd="0" destOrd="0" presId="urn:microsoft.com/office/officeart/2005/8/layout/vList3"/>
    <dgm:cxn modelId="{DB580A43-E65A-43A8-B162-9295B809301A}" srcId="{37FFFEC3-1DDD-4682-9B4D-C893D6E25F00}" destId="{4E9325C0-58CE-4428-AE2B-B1C5A8C8A66A}" srcOrd="2" destOrd="0" parTransId="{A59BED31-8832-43CC-8649-2EA97D758EAB}" sibTransId="{E48CE51F-90DC-46A8-9C93-B4BFE8D15AEA}"/>
    <dgm:cxn modelId="{35A4B852-95BF-4810-B9CF-FB532FA67FCC}" srcId="{37FFFEC3-1DDD-4682-9B4D-C893D6E25F00}" destId="{238DD728-A695-4AD7-9A78-55914EBBECB1}" srcOrd="1" destOrd="0" parTransId="{6DA2041D-42B2-4EC3-8487-3C0553A149BF}" sibTransId="{C08AD097-0A91-46C1-9BA3-F02E9E2CEC8D}"/>
    <dgm:cxn modelId="{065A99CB-D3B2-4D7D-B000-D7585864A567}" type="presOf" srcId="{37FFFEC3-1DDD-4682-9B4D-C893D6E25F00}" destId="{9D9DC985-E141-4CBA-92ED-3D18D04AB620}" srcOrd="0" destOrd="0" presId="urn:microsoft.com/office/officeart/2005/8/layout/vList3"/>
    <dgm:cxn modelId="{56A239EB-09C0-46CC-AB52-A8061632D5F9}" type="presOf" srcId="{238DD728-A695-4AD7-9A78-55914EBBECB1}" destId="{41446745-B264-407B-B0DE-0D44C4E0536B}" srcOrd="0" destOrd="0" presId="urn:microsoft.com/office/officeart/2005/8/layout/vList3"/>
    <dgm:cxn modelId="{8208F8EB-3451-4E06-8A66-3F1F44F3E501}" type="presOf" srcId="{5226160B-9C19-4BDE-AF7A-FE007A3A8B72}" destId="{CBD1699F-DBFA-44BD-9584-E9EF7D09C977}" srcOrd="0" destOrd="0" presId="urn:microsoft.com/office/officeart/2005/8/layout/vList3"/>
    <dgm:cxn modelId="{6A5201A7-0802-4599-9330-F85672819855}" type="presParOf" srcId="{9D9DC985-E141-4CBA-92ED-3D18D04AB620}" destId="{EF2E4857-DEE1-4878-9366-59B40CE2E313}" srcOrd="0" destOrd="0" presId="urn:microsoft.com/office/officeart/2005/8/layout/vList3"/>
    <dgm:cxn modelId="{0ED9F09F-098E-4B4F-BA29-A12E1D4D3CC1}" type="presParOf" srcId="{EF2E4857-DEE1-4878-9366-59B40CE2E313}" destId="{69B154A0-7860-49C0-B4A3-03FFDFA8270E}" srcOrd="0" destOrd="0" presId="urn:microsoft.com/office/officeart/2005/8/layout/vList3"/>
    <dgm:cxn modelId="{2A7CF456-7778-42FE-AC27-4799362451A2}" type="presParOf" srcId="{EF2E4857-DEE1-4878-9366-59B40CE2E313}" destId="{CBD1699F-DBFA-44BD-9584-E9EF7D09C977}" srcOrd="1" destOrd="0" presId="urn:microsoft.com/office/officeart/2005/8/layout/vList3"/>
    <dgm:cxn modelId="{E060A616-5D50-4563-8C82-589336A14796}" type="presParOf" srcId="{9D9DC985-E141-4CBA-92ED-3D18D04AB620}" destId="{0325FC30-7E7F-41CA-BCBD-A46EE32C2425}" srcOrd="1" destOrd="0" presId="urn:microsoft.com/office/officeart/2005/8/layout/vList3"/>
    <dgm:cxn modelId="{D6E4A5DD-4AEA-4558-9333-CACCFE3BF616}" type="presParOf" srcId="{9D9DC985-E141-4CBA-92ED-3D18D04AB620}" destId="{184F010A-BFBF-4C28-8C7D-F85173046804}" srcOrd="2" destOrd="0" presId="urn:microsoft.com/office/officeart/2005/8/layout/vList3"/>
    <dgm:cxn modelId="{C2F9D93F-63C4-4C33-8DA1-E1C20290C2C3}" type="presParOf" srcId="{184F010A-BFBF-4C28-8C7D-F85173046804}" destId="{5EF5EEEC-9B4C-4BE3-82DB-45D5F60F20D4}" srcOrd="0" destOrd="0" presId="urn:microsoft.com/office/officeart/2005/8/layout/vList3"/>
    <dgm:cxn modelId="{7406278E-DEBF-4486-B8A1-8403C5893602}" type="presParOf" srcId="{184F010A-BFBF-4C28-8C7D-F85173046804}" destId="{41446745-B264-407B-B0DE-0D44C4E0536B}" srcOrd="1" destOrd="0" presId="urn:microsoft.com/office/officeart/2005/8/layout/vList3"/>
    <dgm:cxn modelId="{4E167300-1111-43DA-A1B3-804A3172F5F2}" type="presParOf" srcId="{9D9DC985-E141-4CBA-92ED-3D18D04AB620}" destId="{FC36F49F-B4D9-41F4-BE8B-E6A1FD7690B4}" srcOrd="3" destOrd="0" presId="urn:microsoft.com/office/officeart/2005/8/layout/vList3"/>
    <dgm:cxn modelId="{BAF665AC-D7A9-4413-BDF7-AAA7A17F19DF}" type="presParOf" srcId="{9D9DC985-E141-4CBA-92ED-3D18D04AB620}" destId="{45B552A6-18A0-4F63-BAF7-A1B49212E30C}" srcOrd="4" destOrd="0" presId="urn:microsoft.com/office/officeart/2005/8/layout/vList3"/>
    <dgm:cxn modelId="{87D85FC0-9DC9-43A3-92CC-875BF453E8FE}" type="presParOf" srcId="{45B552A6-18A0-4F63-BAF7-A1B49212E30C}" destId="{0AA41C8B-DBA1-4B12-B528-53194036D88B}" srcOrd="0" destOrd="0" presId="urn:microsoft.com/office/officeart/2005/8/layout/vList3"/>
    <dgm:cxn modelId="{7A1DCEF3-034B-483C-ABF6-79F3DA2D7F6A}" type="presParOf" srcId="{45B552A6-18A0-4F63-BAF7-A1B49212E30C}" destId="{99B65965-83BC-4B33-9484-FF7B8C9BC5B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8E564-4E7E-45A1-A601-A7B51BCFEC7C}">
      <dsp:nvSpPr>
        <dsp:cNvPr id="0" name=""/>
        <dsp:cNvSpPr/>
      </dsp:nvSpPr>
      <dsp:spPr>
        <a:xfrm>
          <a:off x="1210920" y="1235438"/>
          <a:ext cx="2221905" cy="222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Lực</a:t>
          </a:r>
          <a:r>
            <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Coulomb</a:t>
          </a:r>
        </a:p>
      </dsp:txBody>
      <dsp:txXfrm>
        <a:off x="1536310" y="1560845"/>
        <a:ext cx="1571125" cy="1571201"/>
      </dsp:txXfrm>
    </dsp:sp>
    <dsp:sp modelId="{62C71C5D-F5D3-473D-8397-7B84C5E286DB}">
      <dsp:nvSpPr>
        <dsp:cNvPr id="0" name=""/>
        <dsp:cNvSpPr/>
      </dsp:nvSpPr>
      <dsp:spPr>
        <a:xfrm>
          <a:off x="65116" y="0"/>
          <a:ext cx="4478994" cy="4669080"/>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55F61-1B0B-44E0-AF43-C80D3CDC3E1A}">
      <dsp:nvSpPr>
        <dsp:cNvPr id="0" name=""/>
        <dsp:cNvSpPr/>
      </dsp:nvSpPr>
      <dsp:spPr>
        <a:xfrm>
          <a:off x="3646367" y="676922"/>
          <a:ext cx="623791" cy="62397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038A64-6BDF-4577-B6ED-8842A9C825EA}">
      <dsp:nvSpPr>
        <dsp:cNvPr id="0" name=""/>
        <dsp:cNvSpPr/>
      </dsp:nvSpPr>
      <dsp:spPr>
        <a:xfrm>
          <a:off x="4643688" y="412746"/>
          <a:ext cx="1593239" cy="115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Điểm</a:t>
          </a:r>
          <a:r>
            <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đặt</a:t>
          </a:r>
          <a:endPar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4643688" y="412746"/>
        <a:ext cx="1593239" cy="1152328"/>
      </dsp:txXfrm>
    </dsp:sp>
    <dsp:sp modelId="{B728DA57-739E-4803-8D02-BA042ACD5AB1}">
      <dsp:nvSpPr>
        <dsp:cNvPr id="0" name=""/>
        <dsp:cNvSpPr/>
      </dsp:nvSpPr>
      <dsp:spPr>
        <a:xfrm>
          <a:off x="4095946" y="2020956"/>
          <a:ext cx="644728" cy="64490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EDDB9-ED2C-4CD0-A157-604F62CEB575}">
      <dsp:nvSpPr>
        <dsp:cNvPr id="0" name=""/>
        <dsp:cNvSpPr/>
      </dsp:nvSpPr>
      <dsp:spPr>
        <a:xfrm>
          <a:off x="5110374" y="1764912"/>
          <a:ext cx="1593239" cy="115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Phương</a:t>
          </a:r>
          <a:br>
            <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Chiều</a:t>
          </a:r>
          <a:endPar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5110374" y="1764912"/>
        <a:ext cx="1593239" cy="1152328"/>
      </dsp:txXfrm>
    </dsp:sp>
    <dsp:sp modelId="{B44BE15F-A51C-4AEF-9020-F104A139C811}">
      <dsp:nvSpPr>
        <dsp:cNvPr id="0" name=""/>
        <dsp:cNvSpPr/>
      </dsp:nvSpPr>
      <dsp:spPr>
        <a:xfrm>
          <a:off x="3646367" y="3405071"/>
          <a:ext cx="623791" cy="62396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2A55D-3D09-44AB-9EA7-4392D569D68F}">
      <dsp:nvSpPr>
        <dsp:cNvPr id="0" name=""/>
        <dsp:cNvSpPr/>
      </dsp:nvSpPr>
      <dsp:spPr>
        <a:xfrm>
          <a:off x="4643688" y="3146026"/>
          <a:ext cx="1593239" cy="1152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Độ</a:t>
          </a:r>
          <a:r>
            <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100" b="1" kern="1200"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lớn</a:t>
          </a:r>
          <a:endParaRPr lang="en-US" sz="3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4643688" y="3146026"/>
        <a:ext cx="1593239" cy="1152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1699F-DBFA-44BD-9584-E9EF7D09C977}">
      <dsp:nvSpPr>
        <dsp:cNvPr id="0" name=""/>
        <dsp:cNvSpPr/>
      </dsp:nvSpPr>
      <dsp:spPr>
        <a:xfrm rot="10800000">
          <a:off x="1769738" y="1365"/>
          <a:ext cx="7561397" cy="135815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09" tIns="72390" rIns="135128" bIns="72390" numCol="1" spcCol="1270" anchor="ctr" anchorCtr="0">
          <a:noAutofit/>
        </a:bodyPr>
        <a:lstStyle/>
        <a:p>
          <a:pPr marL="0" lvl="0" indent="0" algn="ctr" defTabSz="844550">
            <a:lnSpc>
              <a:spcPct val="90000"/>
            </a:lnSpc>
            <a:spcBef>
              <a:spcPct val="0"/>
            </a:spcBef>
            <a:spcAft>
              <a:spcPct val="35000"/>
            </a:spcAft>
            <a:buNone/>
          </a:pPr>
          <a:r>
            <a:rPr lang="vi-VN" sz="1900" b="1" i="0" kern="1200" dirty="0">
              <a:effectLst/>
              <a:latin typeface="Open Sans" panose="020B0606030504020204" pitchFamily="34" charset="0"/>
            </a:rPr>
            <a:t>Electron có thể rời khỏi nguyên tử để di chuyển từ nơi này đến nơi khác. Nguyên tử bị mất electron sẽ trở thành một hạt mang điện dương gọi là ion dương.</a:t>
          </a:r>
          <a:endParaRPr lang="en-US" sz="1900" b="1" kern="1200" dirty="0"/>
        </a:p>
      </dsp:txBody>
      <dsp:txXfrm rot="10800000">
        <a:off x="2109277" y="1365"/>
        <a:ext cx="7221858" cy="1358156"/>
      </dsp:txXfrm>
    </dsp:sp>
    <dsp:sp modelId="{69B154A0-7860-49C0-B4A3-03FFDFA8270E}">
      <dsp:nvSpPr>
        <dsp:cNvPr id="0" name=""/>
        <dsp:cNvSpPr/>
      </dsp:nvSpPr>
      <dsp:spPr>
        <a:xfrm>
          <a:off x="1327396" y="1365"/>
          <a:ext cx="1358156" cy="13581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446745-B264-407B-B0DE-0D44C4E0536B}">
      <dsp:nvSpPr>
        <dsp:cNvPr id="0" name=""/>
        <dsp:cNvSpPr/>
      </dsp:nvSpPr>
      <dsp:spPr>
        <a:xfrm rot="10800000">
          <a:off x="1851284" y="1764940"/>
          <a:ext cx="7452668" cy="135815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09" tIns="72390" rIns="135128" bIns="72390" numCol="1" spcCol="1270" anchor="ctr" anchorCtr="0">
          <a:noAutofit/>
        </a:bodyPr>
        <a:lstStyle/>
        <a:p>
          <a:pPr marL="0" lvl="0" indent="0" algn="ctr" defTabSz="844550">
            <a:lnSpc>
              <a:spcPct val="90000"/>
            </a:lnSpc>
            <a:spcBef>
              <a:spcPct val="0"/>
            </a:spcBef>
            <a:spcAft>
              <a:spcPct val="35000"/>
            </a:spcAft>
            <a:buNone/>
          </a:pPr>
          <a:r>
            <a:rPr lang="vi-VN" sz="1900" b="1" i="0" kern="1200" dirty="0">
              <a:effectLst/>
              <a:latin typeface="Open Sans" panose="020B0606030504020204" pitchFamily="34" charset="0"/>
            </a:rPr>
            <a:t>Một nguyên tử trung hòa có thể nhận thêm electron để trở thành một hạt mang điện âm gọi là ion âm.</a:t>
          </a:r>
          <a:endParaRPr lang="en-US" sz="1900" b="1" kern="1200" dirty="0"/>
        </a:p>
      </dsp:txBody>
      <dsp:txXfrm rot="10800000">
        <a:off x="2190823" y="1764940"/>
        <a:ext cx="7113129" cy="1358156"/>
      </dsp:txXfrm>
    </dsp:sp>
    <dsp:sp modelId="{5EF5EEEC-9B4C-4BE3-82DB-45D5F60F20D4}">
      <dsp:nvSpPr>
        <dsp:cNvPr id="0" name=""/>
        <dsp:cNvSpPr/>
      </dsp:nvSpPr>
      <dsp:spPr>
        <a:xfrm>
          <a:off x="1354578" y="1764940"/>
          <a:ext cx="1358156" cy="13581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B65965-83BC-4B33-9484-FF7B8C9BC5B4}">
      <dsp:nvSpPr>
        <dsp:cNvPr id="0" name=""/>
        <dsp:cNvSpPr/>
      </dsp:nvSpPr>
      <dsp:spPr>
        <a:xfrm rot="10800000">
          <a:off x="1906889" y="3528516"/>
          <a:ext cx="7378528" cy="1358156"/>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09" tIns="72390" rIns="135128" bIns="72390" numCol="1" spcCol="1270" anchor="ctr" anchorCtr="0">
          <a:noAutofit/>
        </a:bodyPr>
        <a:lstStyle/>
        <a:p>
          <a:pPr marL="0" lvl="0" indent="0" algn="ctr" defTabSz="844550">
            <a:lnSpc>
              <a:spcPct val="90000"/>
            </a:lnSpc>
            <a:spcBef>
              <a:spcPct val="0"/>
            </a:spcBef>
            <a:spcAft>
              <a:spcPct val="35000"/>
            </a:spcAft>
            <a:buNone/>
          </a:pPr>
          <a:r>
            <a:rPr lang="vi-VN" sz="1900" b="1" i="0" kern="1200" dirty="0">
              <a:effectLst/>
              <a:latin typeface="Open Sans" panose="020B0606030504020204" pitchFamily="34" charset="0"/>
            </a:rPr>
            <a:t>Vật nhiễm điện âm nếu: số electron &gt; số proton</a:t>
          </a:r>
        </a:p>
        <a:p>
          <a:pPr marL="0" lvl="0" indent="0" algn="ctr" defTabSz="844550">
            <a:lnSpc>
              <a:spcPct val="90000"/>
            </a:lnSpc>
            <a:spcBef>
              <a:spcPct val="0"/>
            </a:spcBef>
            <a:spcAft>
              <a:spcPct val="35000"/>
            </a:spcAft>
            <a:buNone/>
          </a:pPr>
          <a:r>
            <a:rPr lang="vi-VN" sz="1900" b="1" i="0" kern="1200" dirty="0">
              <a:effectLst/>
              <a:latin typeface="Open Sans" panose="020B0606030504020204" pitchFamily="34" charset="0"/>
            </a:rPr>
            <a:t>Vật nhiễm điện dương nếu: số electron &lt; số proton</a:t>
          </a:r>
          <a:endParaRPr lang="en-US" sz="1900" b="1" kern="1200" dirty="0"/>
        </a:p>
      </dsp:txBody>
      <dsp:txXfrm rot="10800000">
        <a:off x="2246428" y="3528516"/>
        <a:ext cx="7038989" cy="1358156"/>
      </dsp:txXfrm>
    </dsp:sp>
    <dsp:sp modelId="{0AA41C8B-DBA1-4B12-B528-53194036D88B}">
      <dsp:nvSpPr>
        <dsp:cNvPr id="0" name=""/>
        <dsp:cNvSpPr/>
      </dsp:nvSpPr>
      <dsp:spPr>
        <a:xfrm>
          <a:off x="1373113" y="3528516"/>
          <a:ext cx="1358156" cy="13581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021ECB-E5E0-4559-8547-6932920D41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4CF2C2B-73AD-432B-B1BA-5B137A9119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27279A-3E34-4139-96E8-B748F2CAADEF}" type="datetimeFigureOut">
              <a:rPr lang="en-US" smtClean="0"/>
              <a:t>1/1/2022</a:t>
            </a:fld>
            <a:endParaRPr lang="en-US" dirty="0"/>
          </a:p>
        </p:txBody>
      </p:sp>
      <p:sp>
        <p:nvSpPr>
          <p:cNvPr id="4" name="Footer Placeholder 3">
            <a:extLst>
              <a:ext uri="{FF2B5EF4-FFF2-40B4-BE49-F238E27FC236}">
                <a16:creationId xmlns:a16="http://schemas.microsoft.com/office/drawing/2014/main" id="{8C4522B6-75F6-4142-8CF8-E07CFD9423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33A631-D0FF-49E5-BEA5-A81351C110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6DC40A-A0FF-4BB0-B2CF-A3A4D00A3021}" type="slidenum">
              <a:rPr lang="en-US" smtClean="0"/>
              <a:t>‹#›</a:t>
            </a:fld>
            <a:endParaRPr lang="en-US" dirty="0"/>
          </a:p>
        </p:txBody>
      </p:sp>
    </p:spTree>
    <p:extLst>
      <p:ext uri="{BB962C8B-B14F-4D97-AF65-F5344CB8AC3E}">
        <p14:creationId xmlns:p14="http://schemas.microsoft.com/office/powerpoint/2010/main" val="207484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0B447-CB0C-4DAF-89A8-27D8B9E7E434}" type="datetimeFigureOut">
              <a:rPr lang="en-US" smtClean="0"/>
              <a:t>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6E128-7848-41C8-9D17-DA3B35E5052C}" type="slidenum">
              <a:rPr lang="en-US" smtClean="0"/>
              <a:t>‹#›</a:t>
            </a:fld>
            <a:endParaRPr lang="en-US" dirty="0"/>
          </a:p>
        </p:txBody>
      </p:sp>
    </p:spTree>
    <p:extLst>
      <p:ext uri="{BB962C8B-B14F-4D97-AF65-F5344CB8AC3E}">
        <p14:creationId xmlns:p14="http://schemas.microsoft.com/office/powerpoint/2010/main" val="405810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12</a:t>
            </a:fld>
            <a:endParaRPr lang="en-US" dirty="0"/>
          </a:p>
        </p:txBody>
      </p:sp>
    </p:spTree>
    <p:extLst>
      <p:ext uri="{BB962C8B-B14F-4D97-AF65-F5344CB8AC3E}">
        <p14:creationId xmlns:p14="http://schemas.microsoft.com/office/powerpoint/2010/main" val="165815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13</a:t>
            </a:fld>
            <a:endParaRPr lang="en-US" dirty="0"/>
          </a:p>
        </p:txBody>
      </p:sp>
    </p:spTree>
    <p:extLst>
      <p:ext uri="{BB962C8B-B14F-4D97-AF65-F5344CB8AC3E}">
        <p14:creationId xmlns:p14="http://schemas.microsoft.com/office/powerpoint/2010/main" val="158331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14</a:t>
            </a:fld>
            <a:endParaRPr lang="en-US" dirty="0"/>
          </a:p>
        </p:txBody>
      </p:sp>
    </p:spTree>
    <p:extLst>
      <p:ext uri="{BB962C8B-B14F-4D97-AF65-F5344CB8AC3E}">
        <p14:creationId xmlns:p14="http://schemas.microsoft.com/office/powerpoint/2010/main" val="410237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15</a:t>
            </a:fld>
            <a:endParaRPr lang="en-US" dirty="0"/>
          </a:p>
        </p:txBody>
      </p:sp>
    </p:spTree>
    <p:extLst>
      <p:ext uri="{BB962C8B-B14F-4D97-AF65-F5344CB8AC3E}">
        <p14:creationId xmlns:p14="http://schemas.microsoft.com/office/powerpoint/2010/main" val="415445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18</a:t>
            </a:fld>
            <a:endParaRPr lang="en-US" dirty="0"/>
          </a:p>
        </p:txBody>
      </p:sp>
    </p:spTree>
    <p:extLst>
      <p:ext uri="{BB962C8B-B14F-4D97-AF65-F5344CB8AC3E}">
        <p14:creationId xmlns:p14="http://schemas.microsoft.com/office/powerpoint/2010/main" val="44012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19</a:t>
            </a:fld>
            <a:endParaRPr lang="en-US" dirty="0"/>
          </a:p>
        </p:txBody>
      </p:sp>
    </p:spTree>
    <p:extLst>
      <p:ext uri="{BB962C8B-B14F-4D97-AF65-F5344CB8AC3E}">
        <p14:creationId xmlns:p14="http://schemas.microsoft.com/office/powerpoint/2010/main" val="27569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20</a:t>
            </a:fld>
            <a:endParaRPr lang="en-US" dirty="0"/>
          </a:p>
        </p:txBody>
      </p:sp>
    </p:spTree>
    <p:extLst>
      <p:ext uri="{BB962C8B-B14F-4D97-AF65-F5344CB8AC3E}">
        <p14:creationId xmlns:p14="http://schemas.microsoft.com/office/powerpoint/2010/main" val="3510993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21</a:t>
            </a:fld>
            <a:endParaRPr lang="en-US" dirty="0"/>
          </a:p>
        </p:txBody>
      </p:sp>
    </p:spTree>
    <p:extLst>
      <p:ext uri="{BB962C8B-B14F-4D97-AF65-F5344CB8AC3E}">
        <p14:creationId xmlns:p14="http://schemas.microsoft.com/office/powerpoint/2010/main" val="186936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22</a:t>
            </a:fld>
            <a:endParaRPr lang="en-US" dirty="0"/>
          </a:p>
        </p:txBody>
      </p:sp>
    </p:spTree>
    <p:extLst>
      <p:ext uri="{BB962C8B-B14F-4D97-AF65-F5344CB8AC3E}">
        <p14:creationId xmlns:p14="http://schemas.microsoft.com/office/powerpoint/2010/main" val="456510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23</a:t>
            </a:fld>
            <a:endParaRPr lang="en-US" dirty="0"/>
          </a:p>
        </p:txBody>
      </p:sp>
    </p:spTree>
    <p:extLst>
      <p:ext uri="{BB962C8B-B14F-4D97-AF65-F5344CB8AC3E}">
        <p14:creationId xmlns:p14="http://schemas.microsoft.com/office/powerpoint/2010/main" val="339332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24</a:t>
            </a:fld>
            <a:endParaRPr lang="en-US" dirty="0"/>
          </a:p>
        </p:txBody>
      </p:sp>
    </p:spTree>
    <p:extLst>
      <p:ext uri="{BB962C8B-B14F-4D97-AF65-F5344CB8AC3E}">
        <p14:creationId xmlns:p14="http://schemas.microsoft.com/office/powerpoint/2010/main" val="3809714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25</a:t>
            </a:fld>
            <a:endParaRPr lang="en-US" dirty="0"/>
          </a:p>
        </p:txBody>
      </p:sp>
    </p:spTree>
    <p:extLst>
      <p:ext uri="{BB962C8B-B14F-4D97-AF65-F5344CB8AC3E}">
        <p14:creationId xmlns:p14="http://schemas.microsoft.com/office/powerpoint/2010/main" val="232803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26</a:t>
            </a:fld>
            <a:endParaRPr lang="en-US" dirty="0"/>
          </a:p>
        </p:txBody>
      </p:sp>
    </p:spTree>
    <p:extLst>
      <p:ext uri="{BB962C8B-B14F-4D97-AF65-F5344CB8AC3E}">
        <p14:creationId xmlns:p14="http://schemas.microsoft.com/office/powerpoint/2010/main" val="96928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4</a:t>
            </a:fld>
            <a:endParaRPr lang="en-US" dirty="0"/>
          </a:p>
        </p:txBody>
      </p:sp>
    </p:spTree>
    <p:extLst>
      <p:ext uri="{BB962C8B-B14F-4D97-AF65-F5344CB8AC3E}">
        <p14:creationId xmlns:p14="http://schemas.microsoft.com/office/powerpoint/2010/main" val="188168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5</a:t>
            </a:fld>
            <a:endParaRPr lang="en-US" dirty="0"/>
          </a:p>
        </p:txBody>
      </p:sp>
    </p:spTree>
    <p:extLst>
      <p:ext uri="{BB962C8B-B14F-4D97-AF65-F5344CB8AC3E}">
        <p14:creationId xmlns:p14="http://schemas.microsoft.com/office/powerpoint/2010/main" val="420461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6</a:t>
            </a:fld>
            <a:endParaRPr lang="en-US" dirty="0"/>
          </a:p>
        </p:txBody>
      </p:sp>
    </p:spTree>
    <p:extLst>
      <p:ext uri="{BB962C8B-B14F-4D97-AF65-F5344CB8AC3E}">
        <p14:creationId xmlns:p14="http://schemas.microsoft.com/office/powerpoint/2010/main" val="255953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8</a:t>
            </a:fld>
            <a:endParaRPr lang="en-US" dirty="0"/>
          </a:p>
        </p:txBody>
      </p:sp>
    </p:spTree>
    <p:extLst>
      <p:ext uri="{BB962C8B-B14F-4D97-AF65-F5344CB8AC3E}">
        <p14:creationId xmlns:p14="http://schemas.microsoft.com/office/powerpoint/2010/main" val="183691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9</a:t>
            </a:fld>
            <a:endParaRPr lang="en-US" dirty="0"/>
          </a:p>
        </p:txBody>
      </p:sp>
    </p:spTree>
    <p:extLst>
      <p:ext uri="{BB962C8B-B14F-4D97-AF65-F5344CB8AC3E}">
        <p14:creationId xmlns:p14="http://schemas.microsoft.com/office/powerpoint/2010/main" val="336157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10</a:t>
            </a:fld>
            <a:endParaRPr lang="en-US" dirty="0"/>
          </a:p>
        </p:txBody>
      </p:sp>
    </p:spTree>
    <p:extLst>
      <p:ext uri="{BB962C8B-B14F-4D97-AF65-F5344CB8AC3E}">
        <p14:creationId xmlns:p14="http://schemas.microsoft.com/office/powerpoint/2010/main" val="419280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6E128-7848-41C8-9D17-DA3B35E5052C}" type="slidenum">
              <a:rPr lang="en-US" smtClean="0"/>
              <a:t>11</a:t>
            </a:fld>
            <a:endParaRPr lang="en-US" dirty="0"/>
          </a:p>
        </p:txBody>
      </p:sp>
    </p:spTree>
    <p:extLst>
      <p:ext uri="{BB962C8B-B14F-4D97-AF65-F5344CB8AC3E}">
        <p14:creationId xmlns:p14="http://schemas.microsoft.com/office/powerpoint/2010/main" val="296476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FF771E-C08F-409D-95E9-1024C4084B56}"/>
              </a:ext>
            </a:extLst>
          </p:cNvPr>
          <p:cNvSpPr/>
          <p:nvPr userDrawn="1"/>
        </p:nvSpPr>
        <p:spPr>
          <a:xfrm>
            <a:off x="0" y="-32004"/>
            <a:ext cx="12192000" cy="692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DC2FF076-3E45-4FBB-AB10-CB6A07F6B0B3}"/>
              </a:ext>
            </a:extLst>
          </p:cNvPr>
          <p:cNvSpPr>
            <a:spLocks noGrp="1"/>
          </p:cNvSpPr>
          <p:nvPr>
            <p:ph type="pic" sz="quarter" idx="15"/>
          </p:nvPr>
        </p:nvSpPr>
        <p:spPr>
          <a:xfrm>
            <a:off x="0" y="-32004"/>
            <a:ext cx="12192000" cy="6912864"/>
          </a:xfrm>
        </p:spPr>
        <p:txBody>
          <a:bodyPr/>
          <a:lstStyle>
            <a:lvl1pPr marL="0" indent="0" algn="ctr">
              <a:buNone/>
              <a:defRPr/>
            </a:lvl1pPr>
          </a:lstStyle>
          <a:p>
            <a:r>
              <a:rPr lang="en-US"/>
              <a:t>Click icon to add picture</a:t>
            </a:r>
            <a:endParaRPr lang="en-US" dirty="0"/>
          </a:p>
        </p:txBody>
      </p:sp>
      <p:sp>
        <p:nvSpPr>
          <p:cNvPr id="12" name="Rectangle 3">
            <a:extLst>
              <a:ext uri="{FF2B5EF4-FFF2-40B4-BE49-F238E27FC236}">
                <a16:creationId xmlns:a16="http://schemas.microsoft.com/office/drawing/2014/main" id="{63483F35-9564-4CAF-9610-9557CD25DED4}"/>
              </a:ext>
            </a:extLst>
          </p:cNvPr>
          <p:cNvSpPr/>
          <p:nvPr userDrawn="1"/>
        </p:nvSpPr>
        <p:spPr>
          <a:xfrm>
            <a:off x="0" y="-32004"/>
            <a:ext cx="2564804" cy="6922008"/>
          </a:xfrm>
          <a:custGeom>
            <a:avLst/>
            <a:gdLst>
              <a:gd name="connsiteX0" fmla="*/ 0 w 2640648"/>
              <a:gd name="connsiteY0" fmla="*/ 0 h 6859749"/>
              <a:gd name="connsiteX1" fmla="*/ 2640648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640648"/>
              <a:gd name="connsiteY0" fmla="*/ 0 h 6859749"/>
              <a:gd name="connsiteX1" fmla="*/ 1999625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046760"/>
              <a:gd name="connsiteY0" fmla="*/ 0 h 6859749"/>
              <a:gd name="connsiteX1" fmla="*/ 1999625 w 2046760"/>
              <a:gd name="connsiteY1" fmla="*/ 0 h 6859749"/>
              <a:gd name="connsiteX2" fmla="*/ 2046760 w 2046760"/>
              <a:gd name="connsiteY2" fmla="*/ 6859749 h 6859749"/>
              <a:gd name="connsiteX3" fmla="*/ 0 w 2046760"/>
              <a:gd name="connsiteY3" fmla="*/ 6859749 h 6859749"/>
              <a:gd name="connsiteX4" fmla="*/ 0 w 2046760"/>
              <a:gd name="connsiteY4" fmla="*/ 0 h 6859749"/>
              <a:gd name="connsiteX0" fmla="*/ 0 w 2567481"/>
              <a:gd name="connsiteY0" fmla="*/ 0 h 6859749"/>
              <a:gd name="connsiteX1" fmla="*/ 1999625 w 2567481"/>
              <a:gd name="connsiteY1" fmla="*/ 0 h 6859749"/>
              <a:gd name="connsiteX2" fmla="*/ 2046760 w 2567481"/>
              <a:gd name="connsiteY2" fmla="*/ 6859749 h 6859749"/>
              <a:gd name="connsiteX3" fmla="*/ 0 w 2567481"/>
              <a:gd name="connsiteY3" fmla="*/ 6859749 h 6859749"/>
              <a:gd name="connsiteX4" fmla="*/ 0 w 2567481"/>
              <a:gd name="connsiteY4" fmla="*/ 0 h 6859749"/>
              <a:gd name="connsiteX0" fmla="*/ 0 w 2606088"/>
              <a:gd name="connsiteY0" fmla="*/ 0 h 6859749"/>
              <a:gd name="connsiteX1" fmla="*/ 1999625 w 2606088"/>
              <a:gd name="connsiteY1" fmla="*/ 0 h 6859749"/>
              <a:gd name="connsiteX2" fmla="*/ 2046760 w 2606088"/>
              <a:gd name="connsiteY2" fmla="*/ 6859749 h 6859749"/>
              <a:gd name="connsiteX3" fmla="*/ 0 w 2606088"/>
              <a:gd name="connsiteY3" fmla="*/ 6859749 h 6859749"/>
              <a:gd name="connsiteX4" fmla="*/ 0 w 2606088"/>
              <a:gd name="connsiteY4" fmla="*/ 0 h 6859749"/>
              <a:gd name="connsiteX0" fmla="*/ 0 w 2600807"/>
              <a:gd name="connsiteY0" fmla="*/ 0 h 6859749"/>
              <a:gd name="connsiteX1" fmla="*/ 1980771 w 2600807"/>
              <a:gd name="connsiteY1" fmla="*/ 0 h 6859749"/>
              <a:gd name="connsiteX2" fmla="*/ 2046760 w 2600807"/>
              <a:gd name="connsiteY2" fmla="*/ 6859749 h 6859749"/>
              <a:gd name="connsiteX3" fmla="*/ 0 w 2600807"/>
              <a:gd name="connsiteY3" fmla="*/ 6859749 h 6859749"/>
              <a:gd name="connsiteX4" fmla="*/ 0 w 2600807"/>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64804"/>
              <a:gd name="connsiteY0" fmla="*/ 0 h 6859749"/>
              <a:gd name="connsiteX1" fmla="*/ 1980771 w 2564804"/>
              <a:gd name="connsiteY1" fmla="*/ 0 h 6859749"/>
              <a:gd name="connsiteX2" fmla="*/ 2046760 w 2564804"/>
              <a:gd name="connsiteY2" fmla="*/ 6859749 h 6859749"/>
              <a:gd name="connsiteX3" fmla="*/ 0 w 2564804"/>
              <a:gd name="connsiteY3" fmla="*/ 6859749 h 6859749"/>
              <a:gd name="connsiteX4" fmla="*/ 0 w 2564804"/>
              <a:gd name="connsiteY4" fmla="*/ 0 h 685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04" h="6859749">
                <a:moveTo>
                  <a:pt x="0" y="0"/>
                </a:moveTo>
                <a:lnTo>
                  <a:pt x="1980771" y="0"/>
                </a:lnTo>
                <a:cubicBezTo>
                  <a:pt x="2005910" y="174979"/>
                  <a:pt x="3237679" y="2838634"/>
                  <a:pt x="2046760" y="6859749"/>
                </a:cubicBezTo>
                <a:lnTo>
                  <a:pt x="0" y="68597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0919C2D0-427E-4EC2-97CA-5894246E3C7C}"/>
              </a:ext>
            </a:extLst>
          </p:cNvPr>
          <p:cNvSpPr>
            <a:spLocks noGrp="1"/>
          </p:cNvSpPr>
          <p:nvPr>
            <p:ph type="body" sz="quarter" idx="14" hasCustomPrompt="1"/>
          </p:nvPr>
        </p:nvSpPr>
        <p:spPr>
          <a:xfrm>
            <a:off x="3106594" y="3787548"/>
            <a:ext cx="7148512" cy="1382712"/>
          </a:xfrm>
        </p:spPr>
        <p:txBody>
          <a:bodyPr>
            <a:normAutofit/>
          </a:bodyPr>
          <a:lstStyle>
            <a:lvl1pPr marL="0" indent="0">
              <a:buNone/>
              <a:defRPr sz="4100">
                <a:solidFill>
                  <a:schemeClr val="tx1">
                    <a:lumMod val="65000"/>
                    <a:lumOff val="35000"/>
                  </a:schemeClr>
                </a:solidFill>
                <a:effectLst>
                  <a:outerShdw blurRad="38100" dist="38100" dir="2700000" algn="tl">
                    <a:srgbClr val="000000">
                      <a:alpha val="43137"/>
                    </a:srgbClr>
                  </a:outerShdw>
                </a:effectLst>
              </a:defRPr>
            </a:lvl1pPr>
          </a:lstStyle>
          <a:p>
            <a:pPr lvl="0"/>
            <a:r>
              <a:rPr lang="en-US" dirty="0"/>
              <a:t>Click to add subtitle</a:t>
            </a:r>
          </a:p>
        </p:txBody>
      </p:sp>
      <p:sp>
        <p:nvSpPr>
          <p:cNvPr id="15" name="Title 14">
            <a:extLst>
              <a:ext uri="{FF2B5EF4-FFF2-40B4-BE49-F238E27FC236}">
                <a16:creationId xmlns:a16="http://schemas.microsoft.com/office/drawing/2014/main" id="{25FE897E-283F-4CA2-A452-0F26A45C137E}"/>
              </a:ext>
            </a:extLst>
          </p:cNvPr>
          <p:cNvSpPr>
            <a:spLocks noGrp="1"/>
          </p:cNvSpPr>
          <p:nvPr>
            <p:ph type="title" hasCustomPrompt="1"/>
          </p:nvPr>
        </p:nvSpPr>
        <p:spPr>
          <a:xfrm>
            <a:off x="3061689" y="2349659"/>
            <a:ext cx="8292111" cy="1399667"/>
          </a:xfrm>
        </p:spPr>
        <p:txBody>
          <a:bodyPr anchor="b">
            <a:noAutofit/>
          </a:bodyPr>
          <a:lstStyle>
            <a:lvl1pP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r>
              <a:rPr lang="en-US" dirty="0"/>
              <a:t>Click to add Title</a:t>
            </a:r>
          </a:p>
        </p:txBody>
      </p:sp>
      <p:sp>
        <p:nvSpPr>
          <p:cNvPr id="7" name="Date Placeholder 6">
            <a:extLst>
              <a:ext uri="{FF2B5EF4-FFF2-40B4-BE49-F238E27FC236}">
                <a16:creationId xmlns:a16="http://schemas.microsoft.com/office/drawing/2014/main" id="{483479B2-DA38-42C0-A896-9F8545DE5EAC}"/>
              </a:ext>
            </a:extLst>
          </p:cNvPr>
          <p:cNvSpPr>
            <a:spLocks noGrp="1"/>
          </p:cNvSpPr>
          <p:nvPr>
            <p:ph type="dt" sz="half" idx="16"/>
          </p:nvPr>
        </p:nvSpPr>
        <p:spPr/>
        <p:txBody>
          <a:bodyPr/>
          <a:lstStyle/>
          <a:p>
            <a:fld id="{79E3C6BB-94B4-4057-A3BC-13D6F990109B}" type="datetimeFigureOut">
              <a:rPr lang="en-US" noProof="0" smtClean="0"/>
              <a:t>1/1/2022</a:t>
            </a:fld>
            <a:endParaRPr lang="en-US" noProof="0"/>
          </a:p>
        </p:txBody>
      </p:sp>
      <p:sp>
        <p:nvSpPr>
          <p:cNvPr id="8" name="Footer Placeholder 7">
            <a:extLst>
              <a:ext uri="{FF2B5EF4-FFF2-40B4-BE49-F238E27FC236}">
                <a16:creationId xmlns:a16="http://schemas.microsoft.com/office/drawing/2014/main" id="{87042978-DC75-4938-8243-E29119EF32C1}"/>
              </a:ext>
            </a:extLst>
          </p:cNvPr>
          <p:cNvSpPr>
            <a:spLocks noGrp="1"/>
          </p:cNvSpPr>
          <p:nvPr>
            <p:ph type="ftr" sz="quarter" idx="17"/>
          </p:nvPr>
        </p:nvSpPr>
        <p:spPr/>
        <p:txBody>
          <a:bodyPr/>
          <a:lstStyle/>
          <a:p>
            <a:endParaRPr lang="en-US" noProof="0"/>
          </a:p>
        </p:txBody>
      </p:sp>
      <p:sp>
        <p:nvSpPr>
          <p:cNvPr id="9" name="Slide Number Placeholder 8">
            <a:extLst>
              <a:ext uri="{FF2B5EF4-FFF2-40B4-BE49-F238E27FC236}">
                <a16:creationId xmlns:a16="http://schemas.microsoft.com/office/drawing/2014/main" id="{B7D92BE1-E2CB-42E9-8F81-535372A1B4E8}"/>
              </a:ext>
            </a:extLst>
          </p:cNvPr>
          <p:cNvSpPr>
            <a:spLocks noGrp="1"/>
          </p:cNvSpPr>
          <p:nvPr>
            <p:ph type="sldNum" sz="quarter" idx="18"/>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94759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04A050-9749-4EC2-8D99-AE321E2D578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Date Placeholder 5">
            <a:extLst>
              <a:ext uri="{FF2B5EF4-FFF2-40B4-BE49-F238E27FC236}">
                <a16:creationId xmlns:a16="http://schemas.microsoft.com/office/drawing/2014/main" id="{BE321E31-326D-4ED9-889A-C59FF59C9F12}"/>
              </a:ext>
            </a:extLst>
          </p:cNvPr>
          <p:cNvSpPr>
            <a:spLocks noGrp="1"/>
          </p:cNvSpPr>
          <p:nvPr>
            <p:ph type="dt" sz="half" idx="10"/>
          </p:nvPr>
        </p:nvSpPr>
        <p:spPr/>
        <p:txBody>
          <a:bodyPr/>
          <a:lstStyle/>
          <a:p>
            <a:fld id="{79E3C6BB-94B4-4057-A3BC-13D6F990109B}" type="datetimeFigureOut">
              <a:rPr lang="en-US" noProof="0" smtClean="0"/>
              <a:t>1/1/2022</a:t>
            </a:fld>
            <a:endParaRPr lang="en-US" noProof="0"/>
          </a:p>
        </p:txBody>
      </p:sp>
      <p:sp>
        <p:nvSpPr>
          <p:cNvPr id="7" name="Footer Placeholder 6">
            <a:extLst>
              <a:ext uri="{FF2B5EF4-FFF2-40B4-BE49-F238E27FC236}">
                <a16:creationId xmlns:a16="http://schemas.microsoft.com/office/drawing/2014/main" id="{4F9F33C1-7794-4F0A-B68F-B8F4EFC05DC4}"/>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id="{28970A08-AAD4-4503-96CE-6C45F5559449}"/>
              </a:ext>
            </a:extLst>
          </p:cNvPr>
          <p:cNvSpPr>
            <a:spLocks noGrp="1"/>
          </p:cNvSpPr>
          <p:nvPr>
            <p:ph type="sldNum" sz="quarter" idx="1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2151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937200" y="1014567"/>
            <a:ext cx="7546800" cy="6284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937200" y="1906867"/>
            <a:ext cx="3526000" cy="4034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564" name="Google Shape;564;p6"/>
          <p:cNvSpPr txBox="1">
            <a:spLocks noGrp="1"/>
          </p:cNvSpPr>
          <p:nvPr>
            <p:ph type="body" idx="2"/>
          </p:nvPr>
        </p:nvSpPr>
        <p:spPr>
          <a:xfrm>
            <a:off x="4957931" y="1906867"/>
            <a:ext cx="3526000" cy="4034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565" name="Google Shape;565;p6"/>
          <p:cNvSpPr txBox="1">
            <a:spLocks noGrp="1"/>
          </p:cNvSpPr>
          <p:nvPr>
            <p:ph type="sldNum" idx="12"/>
          </p:nvPr>
        </p:nvSpPr>
        <p:spPr>
          <a:xfrm>
            <a:off x="11595204" y="6231533"/>
            <a:ext cx="4440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566" name="Google Shape;566;p6"/>
          <p:cNvGrpSpPr/>
          <p:nvPr/>
        </p:nvGrpSpPr>
        <p:grpSpPr>
          <a:xfrm>
            <a:off x="371746" y="1098457"/>
            <a:ext cx="384501" cy="440356"/>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73" name="Google Shape;573;p6"/>
          <p:cNvGrpSpPr/>
          <p:nvPr/>
        </p:nvGrpSpPr>
        <p:grpSpPr>
          <a:xfrm>
            <a:off x="8262574" y="-39"/>
            <a:ext cx="3980673" cy="6147288"/>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42978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48852" y="1"/>
            <a:ext cx="541589" cy="4339884"/>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 name="Google Shape;13;p2"/>
          <p:cNvGrpSpPr/>
          <p:nvPr/>
        </p:nvGrpSpPr>
        <p:grpSpPr>
          <a:xfrm>
            <a:off x="9413861" y="2"/>
            <a:ext cx="685449" cy="2552409"/>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 name="Google Shape;16;p2"/>
          <p:cNvGrpSpPr/>
          <p:nvPr/>
        </p:nvGrpSpPr>
        <p:grpSpPr>
          <a:xfrm>
            <a:off x="4443521" y="-10"/>
            <a:ext cx="541587" cy="2445815"/>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 name="Google Shape;19;p2"/>
          <p:cNvGrpSpPr/>
          <p:nvPr/>
        </p:nvGrpSpPr>
        <p:grpSpPr>
          <a:xfrm>
            <a:off x="6567681" y="-5"/>
            <a:ext cx="622016" cy="3535913"/>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1563098" y="2"/>
            <a:ext cx="635407" cy="2359124"/>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p2"/>
          <p:cNvGrpSpPr/>
          <p:nvPr/>
        </p:nvGrpSpPr>
        <p:grpSpPr>
          <a:xfrm>
            <a:off x="11353252" y="1"/>
            <a:ext cx="227296" cy="2978705"/>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 name="Google Shape;28;p2"/>
          <p:cNvGrpSpPr/>
          <p:nvPr/>
        </p:nvGrpSpPr>
        <p:grpSpPr>
          <a:xfrm>
            <a:off x="3060363" y="0"/>
            <a:ext cx="384500" cy="3846288"/>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1520862" y="390987"/>
            <a:ext cx="210397" cy="240948"/>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8" name="Google Shape;38;p2"/>
          <p:cNvGrpSpPr/>
          <p:nvPr/>
        </p:nvGrpSpPr>
        <p:grpSpPr>
          <a:xfrm>
            <a:off x="5363215" y="2552385"/>
            <a:ext cx="240539" cy="253407"/>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3" name="Google Shape;43;p2"/>
          <p:cNvGrpSpPr/>
          <p:nvPr/>
        </p:nvGrpSpPr>
        <p:grpSpPr>
          <a:xfrm>
            <a:off x="9859819" y="688093"/>
            <a:ext cx="285951" cy="327472"/>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 name="Google Shape;50;p2"/>
          <p:cNvGrpSpPr/>
          <p:nvPr/>
        </p:nvGrpSpPr>
        <p:grpSpPr>
          <a:xfrm>
            <a:off x="7958193" y="3365517"/>
            <a:ext cx="326916" cy="344405"/>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5" name="Google Shape;55;p2"/>
          <p:cNvGrpSpPr/>
          <p:nvPr/>
        </p:nvGrpSpPr>
        <p:grpSpPr>
          <a:xfrm rot="5400000">
            <a:off x="7623596" y="1645449"/>
            <a:ext cx="285931" cy="327424"/>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 name="Google Shape;62;p2"/>
          <p:cNvGrpSpPr/>
          <p:nvPr/>
        </p:nvGrpSpPr>
        <p:grpSpPr>
          <a:xfrm>
            <a:off x="450997" y="4037451"/>
            <a:ext cx="240539" cy="253407"/>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1140400" y="4509633"/>
            <a:ext cx="9911200" cy="10804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8666">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11407640" y="3788830"/>
            <a:ext cx="240536" cy="253404"/>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3" name="Google Shape;73;p2"/>
          <p:cNvGrpSpPr/>
          <p:nvPr/>
        </p:nvGrpSpPr>
        <p:grpSpPr>
          <a:xfrm>
            <a:off x="3312633" y="4"/>
            <a:ext cx="1395600" cy="4131763"/>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5282491" y="-6"/>
            <a:ext cx="1207055" cy="2551619"/>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6925625" y="6"/>
            <a:ext cx="697103" cy="1887935"/>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10433063" y="6"/>
            <a:ext cx="1147463" cy="4032469"/>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590135" y="-6"/>
            <a:ext cx="1395600" cy="3233244"/>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8014579" y="2"/>
            <a:ext cx="1395600" cy="3724503"/>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962309" y="-1"/>
            <a:ext cx="697103" cy="367623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extLst>
      <p:ext uri="{BB962C8B-B14F-4D97-AF65-F5344CB8AC3E}">
        <p14:creationId xmlns:p14="http://schemas.microsoft.com/office/powerpoint/2010/main" val="47430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C7D1-745D-436A-8ACE-41F1695B9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E87FC-09EC-4086-BA5F-49CB8370E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80E19-9C64-463A-818D-5D6F782FA0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2B669C-CE65-4104-9AEF-A36C9FCF7C6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F40FF9B-83D9-4669-A326-5579BE295E85}"/>
              </a:ext>
            </a:extLst>
          </p:cNvPr>
          <p:cNvSpPr>
            <a:spLocks noGrp="1"/>
          </p:cNvSpPr>
          <p:nvPr>
            <p:ph type="sldNum" sz="quarter" idx="12"/>
          </p:nvPr>
        </p:nvSpPr>
        <p:spPr/>
        <p:txBody>
          <a:bodyPr/>
          <a:lstStyle>
            <a:lvl1pPr>
              <a:defRPr/>
            </a:lvl1pPr>
          </a:lstStyle>
          <a:p>
            <a:fld id="{EA3DD13C-3ED1-49F4-AC79-31AFDFB54DFE}" type="slidenum">
              <a:rPr lang="en-US" altLang="en-US"/>
              <a:pPr/>
              <a:t>‹#›</a:t>
            </a:fld>
            <a:endParaRPr lang="en-US" altLang="en-US"/>
          </a:p>
        </p:txBody>
      </p:sp>
    </p:spTree>
    <p:extLst>
      <p:ext uri="{BB962C8B-B14F-4D97-AF65-F5344CB8AC3E}">
        <p14:creationId xmlns:p14="http://schemas.microsoft.com/office/powerpoint/2010/main" val="23856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44F7B3-98E3-40F2-899B-399B0D3281A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7D2B3F-018A-4130-B26A-25A2E37D8431}"/>
              </a:ext>
            </a:extLst>
          </p:cNvPr>
          <p:cNvSpPr>
            <a:spLocks noGrp="1"/>
          </p:cNvSpPr>
          <p:nvPr>
            <p:ph type="title" hasCustomPrompt="1"/>
          </p:nvPr>
        </p:nvSpPr>
        <p:spPr>
          <a:xfrm>
            <a:off x="838200" y="2181225"/>
            <a:ext cx="10515600" cy="2495550"/>
          </a:xfrm>
        </p:spPr>
        <p:txBody>
          <a:bodyPr>
            <a:noAutofit/>
          </a:bodyPr>
          <a:lstStyle>
            <a:lvl1pPr algn="ct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r>
              <a:rPr lang="en-US" dirty="0"/>
              <a:t>Click to add Title</a:t>
            </a:r>
          </a:p>
        </p:txBody>
      </p:sp>
      <p:sp>
        <p:nvSpPr>
          <p:cNvPr id="7" name="Date Placeholder 6">
            <a:extLst>
              <a:ext uri="{FF2B5EF4-FFF2-40B4-BE49-F238E27FC236}">
                <a16:creationId xmlns:a16="http://schemas.microsoft.com/office/drawing/2014/main" id="{CB59F85E-2BF1-49AB-948A-9AF1F748C435}"/>
              </a:ext>
            </a:extLst>
          </p:cNvPr>
          <p:cNvSpPr>
            <a:spLocks noGrp="1"/>
          </p:cNvSpPr>
          <p:nvPr>
            <p:ph type="dt" sz="half" idx="10"/>
          </p:nvPr>
        </p:nvSpPr>
        <p:spPr/>
        <p:txBody>
          <a:bodyPr/>
          <a:lstStyle/>
          <a:p>
            <a:fld id="{79E3C6BB-94B4-4057-A3BC-13D6F990109B}" type="datetimeFigureOut">
              <a:rPr lang="en-US" noProof="0" smtClean="0"/>
              <a:t>1/1/2022</a:t>
            </a:fld>
            <a:endParaRPr lang="en-US" noProof="0"/>
          </a:p>
        </p:txBody>
      </p:sp>
      <p:sp>
        <p:nvSpPr>
          <p:cNvPr id="8" name="Footer Placeholder 7">
            <a:extLst>
              <a:ext uri="{FF2B5EF4-FFF2-40B4-BE49-F238E27FC236}">
                <a16:creationId xmlns:a16="http://schemas.microsoft.com/office/drawing/2014/main" id="{47137F35-7EC2-46E5-84F1-ED2853CAE5DA}"/>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32C13ED4-C27F-404D-8C33-413B6338B2B7}"/>
              </a:ext>
            </a:extLst>
          </p:cNvPr>
          <p:cNvSpPr>
            <a:spLocks noGrp="1"/>
          </p:cNvSpPr>
          <p:nvPr>
            <p:ph type="sldNum" sz="quarter" idx="1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33263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EAAA90D-EC98-41FE-BED5-F2A0FE399F9B}"/>
              </a:ext>
              <a:ext uri="{C183D7F6-B498-43B3-948B-1728B52AA6E4}">
                <adec:decorative xmlns:adec="http://schemas.microsoft.com/office/drawing/2017/decorative" val="1"/>
              </a:ext>
            </a:extLst>
          </p:cNvPr>
          <p:cNvSpPr/>
          <p:nvPr userDrawn="1"/>
        </p:nvSpPr>
        <p:spPr>
          <a:xfrm>
            <a:off x="0" y="1664219"/>
            <a:ext cx="12192000" cy="1123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8" name="Picture Placeholder 67">
            <a:extLst>
              <a:ext uri="{FF2B5EF4-FFF2-40B4-BE49-F238E27FC236}">
                <a16:creationId xmlns:a16="http://schemas.microsoft.com/office/drawing/2014/main" id="{316DFE2B-084C-4134-8A27-FD9E0ACA2DC5}"/>
              </a:ext>
            </a:extLst>
          </p:cNvPr>
          <p:cNvSpPr>
            <a:spLocks noGrp="1" noChangeAspect="1"/>
          </p:cNvSpPr>
          <p:nvPr>
            <p:ph type="pic" sz="quarter" idx="28"/>
          </p:nvPr>
        </p:nvSpPr>
        <p:spPr>
          <a:xfrm>
            <a:off x="549274" y="4358841"/>
            <a:ext cx="444024" cy="707122"/>
          </a:xfrm>
        </p:spPr>
        <p:txBody>
          <a:bodyPr>
            <a:normAutofit/>
          </a:bodyPr>
          <a:lstStyle>
            <a:lvl1pPr marL="0" indent="0">
              <a:buNone/>
              <a:defRPr sz="800"/>
            </a:lvl1pPr>
          </a:lstStyle>
          <a:p>
            <a:r>
              <a:rPr lang="en-US"/>
              <a:t>Click icon to add picture</a:t>
            </a:r>
            <a:endParaRPr lang="en-US" dirty="0"/>
          </a:p>
        </p:txBody>
      </p:sp>
      <p:sp>
        <p:nvSpPr>
          <p:cNvPr id="70" name="Picture Placeholder 69">
            <a:extLst>
              <a:ext uri="{FF2B5EF4-FFF2-40B4-BE49-F238E27FC236}">
                <a16:creationId xmlns:a16="http://schemas.microsoft.com/office/drawing/2014/main" id="{18595927-69A3-44E2-8E8E-B097B8995974}"/>
              </a:ext>
            </a:extLst>
          </p:cNvPr>
          <p:cNvSpPr>
            <a:spLocks noGrp="1" noChangeAspect="1"/>
          </p:cNvSpPr>
          <p:nvPr>
            <p:ph type="pic" sz="quarter" idx="29"/>
          </p:nvPr>
        </p:nvSpPr>
        <p:spPr>
          <a:xfrm>
            <a:off x="549274" y="5183978"/>
            <a:ext cx="420805" cy="697710"/>
          </a:xfrm>
        </p:spPr>
        <p:txBody>
          <a:bodyPr>
            <a:normAutofit/>
          </a:bodyPr>
          <a:lstStyle>
            <a:lvl1pPr marL="0" indent="0">
              <a:buNone/>
              <a:defRPr sz="600"/>
            </a:lvl1pPr>
          </a:lstStyle>
          <a:p>
            <a:r>
              <a:rPr lang="en-US"/>
              <a:t>Click icon to add picture</a:t>
            </a:r>
            <a:endParaRPr lang="en-US" dirty="0"/>
          </a:p>
        </p:txBody>
      </p:sp>
      <p:sp>
        <p:nvSpPr>
          <p:cNvPr id="72" name="Picture Placeholder 71">
            <a:extLst>
              <a:ext uri="{FF2B5EF4-FFF2-40B4-BE49-F238E27FC236}">
                <a16:creationId xmlns:a16="http://schemas.microsoft.com/office/drawing/2014/main" id="{34E24708-2E70-403A-8C0D-173D52979D2C}"/>
              </a:ext>
            </a:extLst>
          </p:cNvPr>
          <p:cNvSpPr>
            <a:spLocks noGrp="1"/>
          </p:cNvSpPr>
          <p:nvPr>
            <p:ph type="pic" sz="quarter" idx="30"/>
          </p:nvPr>
        </p:nvSpPr>
        <p:spPr>
          <a:xfrm>
            <a:off x="549274" y="5991225"/>
            <a:ext cx="425520" cy="669925"/>
          </a:xfrm>
        </p:spPr>
        <p:txBody>
          <a:bodyPr>
            <a:normAutofit/>
          </a:bodyPr>
          <a:lstStyle>
            <a:lvl1pPr marL="0" indent="0">
              <a:buNone/>
              <a:defRPr sz="600"/>
            </a:lvl1pPr>
          </a:lstStyle>
          <a:p>
            <a:r>
              <a:rPr lang="en-US"/>
              <a:t>Click icon to add picture</a:t>
            </a:r>
            <a:endParaRPr lang="en-US" dirty="0"/>
          </a:p>
        </p:txBody>
      </p:sp>
      <p:sp>
        <p:nvSpPr>
          <p:cNvPr id="64" name="Picture Placeholder 63">
            <a:extLst>
              <a:ext uri="{FF2B5EF4-FFF2-40B4-BE49-F238E27FC236}">
                <a16:creationId xmlns:a16="http://schemas.microsoft.com/office/drawing/2014/main" id="{790644FB-EBB4-4924-A139-5BEE882BFA67}"/>
              </a:ext>
            </a:extLst>
          </p:cNvPr>
          <p:cNvSpPr>
            <a:spLocks noGrp="1"/>
          </p:cNvSpPr>
          <p:nvPr>
            <p:ph type="pic" sz="quarter" idx="26"/>
          </p:nvPr>
        </p:nvSpPr>
        <p:spPr>
          <a:xfrm>
            <a:off x="549274" y="3718733"/>
            <a:ext cx="540000" cy="522093"/>
          </a:xfrm>
        </p:spPr>
        <p:txBody>
          <a:bodyPr>
            <a:normAutofit/>
          </a:bodyPr>
          <a:lstStyle>
            <a:lvl1pPr marL="0" indent="0">
              <a:buFont typeface="Arial" panose="020B0604020202020204" pitchFamily="34" charset="0"/>
              <a:buNone/>
              <a:defRPr sz="800"/>
            </a:lvl1pPr>
          </a:lstStyle>
          <a:p>
            <a:r>
              <a:rPr lang="en-US"/>
              <a:t>Click icon to add picture</a:t>
            </a:r>
            <a:endParaRPr lang="en-US" dirty="0"/>
          </a:p>
        </p:txBody>
      </p:sp>
      <p:sp>
        <p:nvSpPr>
          <p:cNvPr id="101" name="Picture Placeholder 63">
            <a:extLst>
              <a:ext uri="{FF2B5EF4-FFF2-40B4-BE49-F238E27FC236}">
                <a16:creationId xmlns:a16="http://schemas.microsoft.com/office/drawing/2014/main" id="{2C6657F7-A121-49E1-8F18-1256502F4B8D}"/>
              </a:ext>
            </a:extLst>
          </p:cNvPr>
          <p:cNvSpPr>
            <a:spLocks noGrp="1" noChangeAspect="1"/>
          </p:cNvSpPr>
          <p:nvPr>
            <p:ph type="pic" sz="quarter" idx="41"/>
          </p:nvPr>
        </p:nvSpPr>
        <p:spPr>
          <a:xfrm>
            <a:off x="549274" y="2936656"/>
            <a:ext cx="488553" cy="610476"/>
          </a:xfrm>
        </p:spPr>
        <p:txBody>
          <a:bodyPr>
            <a:normAutofit/>
          </a:bodyPr>
          <a:lstStyle>
            <a:lvl1pPr marL="0" indent="0">
              <a:buFont typeface="Arial" panose="020B0604020202020204" pitchFamily="34" charset="0"/>
              <a:buNone/>
              <a:defRPr sz="800"/>
            </a:lvl1pPr>
          </a:lstStyle>
          <a:p>
            <a:r>
              <a:rPr lang="en-US"/>
              <a:t>Click icon to add picture</a:t>
            </a:r>
            <a:endParaRPr lang="en-US" dirty="0"/>
          </a:p>
        </p:txBody>
      </p:sp>
      <p:sp>
        <p:nvSpPr>
          <p:cNvPr id="98" name="Text Placeholder 97">
            <a:extLst>
              <a:ext uri="{FF2B5EF4-FFF2-40B4-BE49-F238E27FC236}">
                <a16:creationId xmlns:a16="http://schemas.microsoft.com/office/drawing/2014/main" id="{234DDB24-5473-4E3A-87C2-2C13F43A98DA}"/>
              </a:ext>
            </a:extLst>
          </p:cNvPr>
          <p:cNvSpPr>
            <a:spLocks noGrp="1"/>
          </p:cNvSpPr>
          <p:nvPr>
            <p:ph type="body" sz="quarter" idx="40"/>
          </p:nvPr>
        </p:nvSpPr>
        <p:spPr>
          <a:xfrm>
            <a:off x="1233488" y="4587081"/>
            <a:ext cx="3078162" cy="360362"/>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90" name="Text Placeholder 89">
            <a:extLst>
              <a:ext uri="{FF2B5EF4-FFF2-40B4-BE49-F238E27FC236}">
                <a16:creationId xmlns:a16="http://schemas.microsoft.com/office/drawing/2014/main" id="{95901B5C-B37D-4C6C-BF5D-18BAD4CAB76E}"/>
              </a:ext>
            </a:extLst>
          </p:cNvPr>
          <p:cNvSpPr>
            <a:spLocks noGrp="1"/>
          </p:cNvSpPr>
          <p:nvPr>
            <p:ph type="body" sz="quarter" idx="36"/>
          </p:nvPr>
        </p:nvSpPr>
        <p:spPr>
          <a:xfrm>
            <a:off x="3649663" y="2019300"/>
            <a:ext cx="6081712" cy="350838"/>
          </a:xfrm>
        </p:spPr>
        <p:txBody>
          <a:bodyP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88" name="Picture Placeholder 87">
            <a:extLst>
              <a:ext uri="{FF2B5EF4-FFF2-40B4-BE49-F238E27FC236}">
                <a16:creationId xmlns:a16="http://schemas.microsoft.com/office/drawing/2014/main" id="{38EC76EE-EB81-47B7-9744-21DFD6757890}"/>
              </a:ext>
            </a:extLst>
          </p:cNvPr>
          <p:cNvSpPr>
            <a:spLocks noGrp="1"/>
          </p:cNvSpPr>
          <p:nvPr>
            <p:ph type="pic" sz="quarter" idx="35"/>
          </p:nvPr>
        </p:nvSpPr>
        <p:spPr>
          <a:xfrm>
            <a:off x="5175250" y="2966268"/>
            <a:ext cx="3457575" cy="604837"/>
          </a:xfrm>
        </p:spPr>
        <p:txBody>
          <a:bodyPr>
            <a:normAutofit/>
          </a:bodyPr>
          <a:lstStyle>
            <a:lvl1pPr marL="0" indent="0">
              <a:buNone/>
              <a:defRPr sz="1200"/>
            </a:lvl1pPr>
          </a:lstStyle>
          <a:p>
            <a:r>
              <a:rPr lang="en-US"/>
              <a:t>Click icon to add picture</a:t>
            </a:r>
            <a:endParaRPr lang="en-US" dirty="0"/>
          </a:p>
        </p:txBody>
      </p:sp>
      <p:sp>
        <p:nvSpPr>
          <p:cNvPr id="92" name="Text Placeholder 91">
            <a:extLst>
              <a:ext uri="{FF2B5EF4-FFF2-40B4-BE49-F238E27FC236}">
                <a16:creationId xmlns:a16="http://schemas.microsoft.com/office/drawing/2014/main" id="{0E108696-B9B7-4AE1-8918-CC00E7C868D6}"/>
              </a:ext>
            </a:extLst>
          </p:cNvPr>
          <p:cNvSpPr>
            <a:spLocks noGrp="1"/>
          </p:cNvSpPr>
          <p:nvPr>
            <p:ph type="body" sz="quarter" idx="37"/>
          </p:nvPr>
        </p:nvSpPr>
        <p:spPr>
          <a:xfrm>
            <a:off x="8728075" y="3084513"/>
            <a:ext cx="3128963" cy="368300"/>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96" name="Text Placeholder 95">
            <a:extLst>
              <a:ext uri="{FF2B5EF4-FFF2-40B4-BE49-F238E27FC236}">
                <a16:creationId xmlns:a16="http://schemas.microsoft.com/office/drawing/2014/main" id="{83A41563-E0A5-4C89-8D58-1EAF51C228D4}"/>
              </a:ext>
            </a:extLst>
          </p:cNvPr>
          <p:cNvSpPr>
            <a:spLocks noGrp="1"/>
          </p:cNvSpPr>
          <p:nvPr>
            <p:ph type="body" sz="quarter" idx="39"/>
          </p:nvPr>
        </p:nvSpPr>
        <p:spPr>
          <a:xfrm>
            <a:off x="1233488" y="5382021"/>
            <a:ext cx="3052762" cy="365125"/>
          </a:xfrm>
        </p:spPr>
        <p:txBody>
          <a:bodyPr anchor="ct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36" name="Picture Placeholder 35">
            <a:extLst>
              <a:ext uri="{FF2B5EF4-FFF2-40B4-BE49-F238E27FC236}">
                <a16:creationId xmlns:a16="http://schemas.microsoft.com/office/drawing/2014/main" id="{044B8DA3-B7BD-4CEC-B681-434C289EE742}"/>
              </a:ext>
            </a:extLst>
          </p:cNvPr>
          <p:cNvSpPr>
            <a:spLocks noGrp="1"/>
          </p:cNvSpPr>
          <p:nvPr>
            <p:ph type="pic" sz="quarter" idx="14"/>
          </p:nvPr>
        </p:nvSpPr>
        <p:spPr>
          <a:xfrm>
            <a:off x="2916846" y="1736725"/>
            <a:ext cx="607683" cy="940389"/>
          </a:xfrm>
        </p:spPr>
        <p:txBody>
          <a:bodyPr>
            <a:normAutofit/>
          </a:bodyPr>
          <a:lstStyle>
            <a:lvl1pPr marL="0" indent="0">
              <a:buNone/>
              <a:defRPr sz="900"/>
            </a:lvl1pPr>
          </a:lstStyle>
          <a:p>
            <a:r>
              <a:rPr lang="en-US"/>
              <a:t>Click icon to add picture</a:t>
            </a:r>
            <a:endParaRPr lang="en-US" dirty="0"/>
          </a:p>
        </p:txBody>
      </p:sp>
      <p:sp>
        <p:nvSpPr>
          <p:cNvPr id="42" name="Text Placeholder 41">
            <a:extLst>
              <a:ext uri="{FF2B5EF4-FFF2-40B4-BE49-F238E27FC236}">
                <a16:creationId xmlns:a16="http://schemas.microsoft.com/office/drawing/2014/main" id="{C7BCD5F4-57B5-4DD7-8919-828C7DADB2B8}"/>
              </a:ext>
            </a:extLst>
          </p:cNvPr>
          <p:cNvSpPr>
            <a:spLocks noGrp="1"/>
          </p:cNvSpPr>
          <p:nvPr>
            <p:ph type="body" sz="quarter" idx="16"/>
          </p:nvPr>
        </p:nvSpPr>
        <p:spPr>
          <a:xfrm>
            <a:off x="1233488" y="3097213"/>
            <a:ext cx="3078162" cy="369887"/>
          </a:xfrm>
        </p:spPr>
        <p:txBody>
          <a:bodyPr anchor="ct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50" name="Text Placeholder 49">
            <a:extLst>
              <a:ext uri="{FF2B5EF4-FFF2-40B4-BE49-F238E27FC236}">
                <a16:creationId xmlns:a16="http://schemas.microsoft.com/office/drawing/2014/main" id="{56C49F0C-2E93-4964-BC01-9C6907CDE1D7}"/>
              </a:ext>
            </a:extLst>
          </p:cNvPr>
          <p:cNvSpPr>
            <a:spLocks noGrp="1"/>
          </p:cNvSpPr>
          <p:nvPr>
            <p:ph type="body" sz="quarter" idx="20"/>
          </p:nvPr>
        </p:nvSpPr>
        <p:spPr>
          <a:xfrm>
            <a:off x="1233488" y="6162675"/>
            <a:ext cx="3052762" cy="365125"/>
          </a:xfrm>
        </p:spPr>
        <p:txBody>
          <a:bodyPr anchor="ct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56" name="Text Placeholder 55">
            <a:extLst>
              <a:ext uri="{FF2B5EF4-FFF2-40B4-BE49-F238E27FC236}">
                <a16:creationId xmlns:a16="http://schemas.microsoft.com/office/drawing/2014/main" id="{AFC5A4FB-E027-4D87-88C8-67A1FFE82FB0}"/>
              </a:ext>
            </a:extLst>
          </p:cNvPr>
          <p:cNvSpPr>
            <a:spLocks noGrp="1"/>
          </p:cNvSpPr>
          <p:nvPr>
            <p:ph type="body" sz="quarter" idx="22"/>
          </p:nvPr>
        </p:nvSpPr>
        <p:spPr>
          <a:xfrm>
            <a:off x="6090258" y="3816350"/>
            <a:ext cx="5691188" cy="369888"/>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58" name="Text Placeholder 57">
            <a:extLst>
              <a:ext uri="{FF2B5EF4-FFF2-40B4-BE49-F238E27FC236}">
                <a16:creationId xmlns:a16="http://schemas.microsoft.com/office/drawing/2014/main" id="{4B465A32-6CAE-4A19-AAE5-D881D94932FC}"/>
              </a:ext>
            </a:extLst>
          </p:cNvPr>
          <p:cNvSpPr>
            <a:spLocks noGrp="1"/>
          </p:cNvSpPr>
          <p:nvPr>
            <p:ph type="body" sz="quarter" idx="23"/>
          </p:nvPr>
        </p:nvSpPr>
        <p:spPr>
          <a:xfrm>
            <a:off x="6090258" y="4756150"/>
            <a:ext cx="4471988" cy="365125"/>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60" name="Text Placeholder 59">
            <a:extLst>
              <a:ext uri="{FF2B5EF4-FFF2-40B4-BE49-F238E27FC236}">
                <a16:creationId xmlns:a16="http://schemas.microsoft.com/office/drawing/2014/main" id="{B73B60A7-C585-48A1-9EE8-5A9161FE1A2D}"/>
              </a:ext>
            </a:extLst>
          </p:cNvPr>
          <p:cNvSpPr>
            <a:spLocks noGrp="1"/>
          </p:cNvSpPr>
          <p:nvPr>
            <p:ph type="body" sz="quarter" idx="24"/>
          </p:nvPr>
        </p:nvSpPr>
        <p:spPr>
          <a:xfrm>
            <a:off x="6090258" y="5805488"/>
            <a:ext cx="2870635" cy="365125"/>
          </a:xfrm>
        </p:spPr>
        <p:txBody>
          <a:bodyPr anchor="ctr">
            <a:no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66" name="Text Placeholder 65">
            <a:extLst>
              <a:ext uri="{FF2B5EF4-FFF2-40B4-BE49-F238E27FC236}">
                <a16:creationId xmlns:a16="http://schemas.microsoft.com/office/drawing/2014/main" id="{572FF7B0-61BF-4A36-A650-9391F538F97F}"/>
              </a:ext>
            </a:extLst>
          </p:cNvPr>
          <p:cNvSpPr>
            <a:spLocks noGrp="1"/>
          </p:cNvSpPr>
          <p:nvPr>
            <p:ph type="body" sz="quarter" idx="27"/>
          </p:nvPr>
        </p:nvSpPr>
        <p:spPr>
          <a:xfrm>
            <a:off x="1233488" y="3758803"/>
            <a:ext cx="3052762" cy="422275"/>
          </a:xfrm>
        </p:spPr>
        <p:txBody>
          <a:bodyPr anchor="ctr">
            <a:normAutofit/>
          </a:bodyPr>
          <a:lstStyle>
            <a:lvl1pPr marL="0" indent="0">
              <a:buNone/>
              <a:defRPr sz="1800"/>
            </a:lvl1pPr>
            <a:lvl2pPr>
              <a:defRPr sz="1200"/>
            </a:lvl2pPr>
            <a:lvl3pPr>
              <a:defRPr sz="1100"/>
            </a:lvl3pPr>
            <a:lvl4pPr>
              <a:defRPr sz="1050"/>
            </a:lvl4pPr>
            <a:lvl5pPr>
              <a:defRPr sz="1050"/>
            </a:lvl5pPr>
          </a:lstStyle>
          <a:p>
            <a:pPr lvl="0"/>
            <a:r>
              <a:rPr lang="en-US"/>
              <a:t>Click to edit Master text styles</a:t>
            </a:r>
          </a:p>
        </p:txBody>
      </p:sp>
      <p:sp>
        <p:nvSpPr>
          <p:cNvPr id="80" name="Picture Placeholder 79">
            <a:extLst>
              <a:ext uri="{FF2B5EF4-FFF2-40B4-BE49-F238E27FC236}">
                <a16:creationId xmlns:a16="http://schemas.microsoft.com/office/drawing/2014/main" id="{549FE36E-D46D-4D10-B3EF-8CB0D5034326}"/>
              </a:ext>
            </a:extLst>
          </p:cNvPr>
          <p:cNvSpPr>
            <a:spLocks noGrp="1"/>
          </p:cNvSpPr>
          <p:nvPr>
            <p:ph type="pic" sz="quarter" idx="32"/>
          </p:nvPr>
        </p:nvSpPr>
        <p:spPr>
          <a:xfrm>
            <a:off x="5175250" y="3788614"/>
            <a:ext cx="757238" cy="447675"/>
          </a:xfrm>
        </p:spPr>
        <p:txBody>
          <a:bodyPr>
            <a:normAutofit/>
          </a:bodyPr>
          <a:lstStyle>
            <a:lvl1pPr marL="0" indent="0">
              <a:buNone/>
              <a:defRPr sz="1200"/>
            </a:lvl1pPr>
          </a:lstStyle>
          <a:p>
            <a:r>
              <a:rPr lang="en-US"/>
              <a:t>Click icon to add picture</a:t>
            </a:r>
            <a:endParaRPr lang="en-US" dirty="0"/>
          </a:p>
        </p:txBody>
      </p:sp>
      <p:sp>
        <p:nvSpPr>
          <p:cNvPr id="82" name="Picture Placeholder 81">
            <a:extLst>
              <a:ext uri="{FF2B5EF4-FFF2-40B4-BE49-F238E27FC236}">
                <a16:creationId xmlns:a16="http://schemas.microsoft.com/office/drawing/2014/main" id="{EF4A4F86-62F7-4DFE-A835-39FFDCD2E30F}"/>
              </a:ext>
            </a:extLst>
          </p:cNvPr>
          <p:cNvSpPr>
            <a:spLocks noGrp="1"/>
          </p:cNvSpPr>
          <p:nvPr>
            <p:ph type="pic" sz="quarter" idx="33"/>
          </p:nvPr>
        </p:nvSpPr>
        <p:spPr>
          <a:xfrm>
            <a:off x="5175250" y="4453798"/>
            <a:ext cx="469392" cy="909264"/>
          </a:xfrm>
        </p:spPr>
        <p:txBody>
          <a:bodyPr>
            <a:normAutofit/>
          </a:bodyPr>
          <a:lstStyle>
            <a:lvl1pPr marL="0" indent="0">
              <a:buNone/>
              <a:defRPr sz="700"/>
            </a:lvl1pPr>
          </a:lstStyle>
          <a:p>
            <a:r>
              <a:rPr lang="en-US"/>
              <a:t>Click icon to add picture</a:t>
            </a:r>
            <a:endParaRPr lang="en-US" dirty="0"/>
          </a:p>
        </p:txBody>
      </p:sp>
      <p:sp>
        <p:nvSpPr>
          <p:cNvPr id="86" name="Picture Placeholder 85">
            <a:extLst>
              <a:ext uri="{FF2B5EF4-FFF2-40B4-BE49-F238E27FC236}">
                <a16:creationId xmlns:a16="http://schemas.microsoft.com/office/drawing/2014/main" id="{62EBABF4-996C-4F70-AD03-2A7809AC3E71}"/>
              </a:ext>
            </a:extLst>
          </p:cNvPr>
          <p:cNvSpPr>
            <a:spLocks noGrp="1"/>
          </p:cNvSpPr>
          <p:nvPr>
            <p:ph type="pic" sz="quarter" idx="34"/>
          </p:nvPr>
        </p:nvSpPr>
        <p:spPr>
          <a:xfrm>
            <a:off x="5175250" y="5580570"/>
            <a:ext cx="469392" cy="868229"/>
          </a:xfrm>
        </p:spPr>
        <p:txBody>
          <a:bodyPr>
            <a:normAutofit/>
          </a:bodyPr>
          <a:lstStyle>
            <a:lvl1pPr marL="0" indent="0">
              <a:buNone/>
              <a:defRPr sz="700"/>
            </a:lvl1pPr>
          </a:lstStyle>
          <a:p>
            <a:r>
              <a:rPr lang="en-US"/>
              <a:t>Click icon to add picture</a:t>
            </a:r>
            <a:endParaRPr lang="en-US" dirty="0"/>
          </a:p>
        </p:txBody>
      </p:sp>
      <p:sp>
        <p:nvSpPr>
          <p:cNvPr id="6" name="Title 5">
            <a:extLst>
              <a:ext uri="{FF2B5EF4-FFF2-40B4-BE49-F238E27FC236}">
                <a16:creationId xmlns:a16="http://schemas.microsoft.com/office/drawing/2014/main" id="{22AA789F-0BF8-4E70-899A-C6CEE3FF1D16}"/>
              </a:ext>
            </a:extLst>
          </p:cNvPr>
          <p:cNvSpPr>
            <a:spLocks noGrp="1"/>
          </p:cNvSpPr>
          <p:nvPr>
            <p:ph type="title" hasCustomPrompt="1"/>
          </p:nvPr>
        </p:nvSpPr>
        <p:spPr>
          <a:xfrm>
            <a:off x="549274" y="136525"/>
            <a:ext cx="11232172" cy="1399667"/>
          </a:xfrm>
        </p:spPr>
        <p:txBody>
          <a:bodyPr/>
          <a:lstStyle>
            <a:lvl1pPr>
              <a:defRPr/>
            </a:lvl1pPr>
          </a:lstStyle>
          <a:p>
            <a:r>
              <a:rPr lang="en-US" dirty="0"/>
              <a:t>Click to add Title</a:t>
            </a:r>
          </a:p>
        </p:txBody>
      </p:sp>
      <p:sp>
        <p:nvSpPr>
          <p:cNvPr id="2" name="Date Placeholder 1">
            <a:extLst>
              <a:ext uri="{FF2B5EF4-FFF2-40B4-BE49-F238E27FC236}">
                <a16:creationId xmlns:a16="http://schemas.microsoft.com/office/drawing/2014/main" id="{83E5B3C0-D344-440F-8A21-D5E6DA477041}"/>
              </a:ext>
            </a:extLst>
          </p:cNvPr>
          <p:cNvSpPr>
            <a:spLocks noGrp="1"/>
          </p:cNvSpPr>
          <p:nvPr>
            <p:ph type="dt" sz="half" idx="42"/>
          </p:nvPr>
        </p:nvSpPr>
        <p:spPr/>
        <p:txBody>
          <a:bodyPr/>
          <a:lstStyle/>
          <a:p>
            <a:fld id="{79E3C6BB-94B4-4057-A3BC-13D6F990109B}" type="datetimeFigureOut">
              <a:rPr lang="en-US" noProof="0" smtClean="0"/>
              <a:t>1/1/2022</a:t>
            </a:fld>
            <a:endParaRPr lang="en-US" noProof="0"/>
          </a:p>
        </p:txBody>
      </p:sp>
      <p:sp>
        <p:nvSpPr>
          <p:cNvPr id="7" name="Footer Placeholder 6">
            <a:extLst>
              <a:ext uri="{FF2B5EF4-FFF2-40B4-BE49-F238E27FC236}">
                <a16:creationId xmlns:a16="http://schemas.microsoft.com/office/drawing/2014/main" id="{076C5D2E-1DE8-48AE-9B8C-8DAF5F08FB88}"/>
              </a:ext>
            </a:extLst>
          </p:cNvPr>
          <p:cNvSpPr>
            <a:spLocks noGrp="1"/>
          </p:cNvSpPr>
          <p:nvPr>
            <p:ph type="ftr" sz="quarter" idx="43"/>
          </p:nvPr>
        </p:nvSpPr>
        <p:spPr/>
        <p:txBody>
          <a:bodyPr/>
          <a:lstStyle/>
          <a:p>
            <a:endParaRPr lang="en-US" noProof="0"/>
          </a:p>
        </p:txBody>
      </p:sp>
      <p:sp>
        <p:nvSpPr>
          <p:cNvPr id="8" name="Slide Number Placeholder 7">
            <a:extLst>
              <a:ext uri="{FF2B5EF4-FFF2-40B4-BE49-F238E27FC236}">
                <a16:creationId xmlns:a16="http://schemas.microsoft.com/office/drawing/2014/main" id="{D3BDFE80-F205-48F7-BE94-FA67D4267E2E}"/>
              </a:ext>
            </a:extLst>
          </p:cNvPr>
          <p:cNvSpPr>
            <a:spLocks noGrp="1"/>
          </p:cNvSpPr>
          <p:nvPr>
            <p:ph type="sldNum" sz="quarter" idx="44"/>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25103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id="{E393AE77-BBC0-4DB8-8283-1612D63661C6}"/>
              </a:ext>
            </a:extLst>
          </p:cNvPr>
          <p:cNvSpPr>
            <a:spLocks noGrp="1"/>
          </p:cNvSpPr>
          <p:nvPr>
            <p:ph type="body" sz="quarter" idx="22"/>
          </p:nvPr>
        </p:nvSpPr>
        <p:spPr>
          <a:xfrm>
            <a:off x="6283324" y="1779588"/>
            <a:ext cx="5803899" cy="379412"/>
          </a:xfrm>
        </p:spPr>
        <p:txBody>
          <a:bodyPr>
            <a:noAutofit/>
          </a:bodyPr>
          <a:lstStyle>
            <a:lvl1pPr marL="0" indent="0">
              <a:buNone/>
              <a:defRPr sz="1800"/>
            </a:lvl1pPr>
          </a:lstStyle>
          <a:p>
            <a:pPr lvl="0"/>
            <a:r>
              <a:rPr lang="en-US"/>
              <a:t>Click to edit Master text styles</a:t>
            </a:r>
          </a:p>
        </p:txBody>
      </p:sp>
      <p:sp>
        <p:nvSpPr>
          <p:cNvPr id="48" name="Text Placeholder 47">
            <a:extLst>
              <a:ext uri="{FF2B5EF4-FFF2-40B4-BE49-F238E27FC236}">
                <a16:creationId xmlns:a16="http://schemas.microsoft.com/office/drawing/2014/main" id="{DF387B53-4C1E-4EBB-B66F-5D815C17F3BB}"/>
              </a:ext>
            </a:extLst>
          </p:cNvPr>
          <p:cNvSpPr>
            <a:spLocks noGrp="1"/>
          </p:cNvSpPr>
          <p:nvPr>
            <p:ph type="body" sz="quarter" idx="14"/>
          </p:nvPr>
        </p:nvSpPr>
        <p:spPr>
          <a:xfrm>
            <a:off x="635974" y="1806575"/>
            <a:ext cx="2266950" cy="368300"/>
          </a:xfrm>
        </p:spPr>
        <p:txBody>
          <a:bodyPr>
            <a:noAutofit/>
          </a:bodyPr>
          <a:lstStyle>
            <a:lvl1pPr marL="0" indent="0">
              <a:buNone/>
              <a:defRPr sz="1800"/>
            </a:lvl1pPr>
          </a:lstStyle>
          <a:p>
            <a:pPr lvl="0"/>
            <a:r>
              <a:rPr lang="en-US"/>
              <a:t>Click to edit Master text styles</a:t>
            </a:r>
          </a:p>
        </p:txBody>
      </p:sp>
      <p:sp>
        <p:nvSpPr>
          <p:cNvPr id="50" name="Text Placeholder 49">
            <a:extLst>
              <a:ext uri="{FF2B5EF4-FFF2-40B4-BE49-F238E27FC236}">
                <a16:creationId xmlns:a16="http://schemas.microsoft.com/office/drawing/2014/main" id="{ACFB326B-C27B-40FF-8F7B-BB633B5465A0}"/>
              </a:ext>
            </a:extLst>
          </p:cNvPr>
          <p:cNvSpPr>
            <a:spLocks noGrp="1"/>
          </p:cNvSpPr>
          <p:nvPr>
            <p:ph type="body" sz="quarter" idx="15"/>
          </p:nvPr>
        </p:nvSpPr>
        <p:spPr>
          <a:xfrm>
            <a:off x="635974" y="4030663"/>
            <a:ext cx="2266950" cy="357187"/>
          </a:xfrm>
        </p:spPr>
        <p:txBody>
          <a:bodyPr>
            <a:noAutofit/>
          </a:bodyPr>
          <a:lstStyle>
            <a:lvl1pPr marL="0" indent="0">
              <a:buNone/>
              <a:defRPr sz="1800"/>
            </a:lvl1pPr>
          </a:lstStyle>
          <a:p>
            <a:pPr lvl="0"/>
            <a:r>
              <a:rPr lang="en-US"/>
              <a:t>Click to edit Master text styles</a:t>
            </a:r>
          </a:p>
        </p:txBody>
      </p:sp>
      <p:sp>
        <p:nvSpPr>
          <p:cNvPr id="52" name="Text Placeholder 51">
            <a:extLst>
              <a:ext uri="{FF2B5EF4-FFF2-40B4-BE49-F238E27FC236}">
                <a16:creationId xmlns:a16="http://schemas.microsoft.com/office/drawing/2014/main" id="{5DDF554F-D397-40BF-98A2-1CD8E3769E50}"/>
              </a:ext>
            </a:extLst>
          </p:cNvPr>
          <p:cNvSpPr>
            <a:spLocks noGrp="1"/>
          </p:cNvSpPr>
          <p:nvPr>
            <p:ph type="body" sz="quarter" idx="16"/>
          </p:nvPr>
        </p:nvSpPr>
        <p:spPr>
          <a:xfrm>
            <a:off x="3107713" y="1806575"/>
            <a:ext cx="2988287" cy="331788"/>
          </a:xfrm>
        </p:spPr>
        <p:txBody>
          <a:bodyPr>
            <a:noAutofit/>
          </a:bodyPr>
          <a:lstStyle>
            <a:lvl1pPr marL="0" indent="0">
              <a:buNone/>
              <a:defRPr sz="1800"/>
            </a:lvl1pPr>
          </a:lstStyle>
          <a:p>
            <a:pPr lvl="0"/>
            <a:r>
              <a:rPr lang="en-US"/>
              <a:t>Click to edit Master text styles</a:t>
            </a:r>
          </a:p>
        </p:txBody>
      </p:sp>
      <p:sp>
        <p:nvSpPr>
          <p:cNvPr id="54" name="Text Placeholder 53">
            <a:extLst>
              <a:ext uri="{FF2B5EF4-FFF2-40B4-BE49-F238E27FC236}">
                <a16:creationId xmlns:a16="http://schemas.microsoft.com/office/drawing/2014/main" id="{F2164528-2D61-44A0-864B-415FADC92890}"/>
              </a:ext>
            </a:extLst>
          </p:cNvPr>
          <p:cNvSpPr>
            <a:spLocks noGrp="1"/>
          </p:cNvSpPr>
          <p:nvPr>
            <p:ph type="body" sz="quarter" idx="17"/>
          </p:nvPr>
        </p:nvSpPr>
        <p:spPr>
          <a:xfrm>
            <a:off x="3107713" y="4027488"/>
            <a:ext cx="2988287" cy="382587"/>
          </a:xfrm>
        </p:spPr>
        <p:txBody>
          <a:bodyPr>
            <a:noAutofit/>
          </a:bodyPr>
          <a:lstStyle>
            <a:lvl1pPr marL="0" indent="0">
              <a:buNone/>
              <a:defRPr sz="1800"/>
            </a:lvl1pPr>
          </a:lstStyle>
          <a:p>
            <a:pPr lvl="0"/>
            <a:r>
              <a:rPr lang="en-US"/>
              <a:t>Click to edit Master text styles</a:t>
            </a:r>
          </a:p>
        </p:txBody>
      </p:sp>
      <p:sp>
        <p:nvSpPr>
          <p:cNvPr id="58" name="Text Placeholder 57">
            <a:extLst>
              <a:ext uri="{FF2B5EF4-FFF2-40B4-BE49-F238E27FC236}">
                <a16:creationId xmlns:a16="http://schemas.microsoft.com/office/drawing/2014/main" id="{E953B0F1-0EC0-4693-AFCE-441B0654C009}"/>
              </a:ext>
            </a:extLst>
          </p:cNvPr>
          <p:cNvSpPr>
            <a:spLocks noGrp="1"/>
          </p:cNvSpPr>
          <p:nvPr>
            <p:ph type="body" sz="quarter" idx="19"/>
          </p:nvPr>
        </p:nvSpPr>
        <p:spPr>
          <a:xfrm>
            <a:off x="6283325" y="3422650"/>
            <a:ext cx="5803900" cy="374650"/>
          </a:xfrm>
        </p:spPr>
        <p:txBody>
          <a:bodyPr/>
          <a:lstStyle>
            <a:lvl1pPr marL="0" indent="0">
              <a:buNone/>
              <a:defRPr sz="1800"/>
            </a:lvl1pPr>
          </a:lstStyle>
          <a:p>
            <a:pPr lvl="0"/>
            <a:r>
              <a:rPr lang="en-US"/>
              <a:t>Click to edit Master text styles</a:t>
            </a:r>
          </a:p>
        </p:txBody>
      </p:sp>
      <p:sp>
        <p:nvSpPr>
          <p:cNvPr id="60" name="Text Placeholder 59">
            <a:extLst>
              <a:ext uri="{FF2B5EF4-FFF2-40B4-BE49-F238E27FC236}">
                <a16:creationId xmlns:a16="http://schemas.microsoft.com/office/drawing/2014/main" id="{18AE43D2-BDA6-40AB-B941-DC3FB7B566E5}"/>
              </a:ext>
            </a:extLst>
          </p:cNvPr>
          <p:cNvSpPr>
            <a:spLocks noGrp="1"/>
          </p:cNvSpPr>
          <p:nvPr>
            <p:ph type="body" sz="quarter" idx="20"/>
          </p:nvPr>
        </p:nvSpPr>
        <p:spPr>
          <a:xfrm>
            <a:off x="6283324" y="5081588"/>
            <a:ext cx="5803901" cy="363537"/>
          </a:xfrm>
        </p:spPr>
        <p:txBody>
          <a:bodyPr>
            <a:noAutofit/>
          </a:bodyPr>
          <a:lstStyle>
            <a:lvl1pPr marL="0" indent="0">
              <a:buNone/>
              <a:defRPr sz="1800"/>
            </a:lvl1pPr>
          </a:lstStyle>
          <a:p>
            <a:pPr lvl="0"/>
            <a:r>
              <a:rPr lang="en-US"/>
              <a:t>Click to edit Master text styles</a:t>
            </a:r>
          </a:p>
        </p:txBody>
      </p:sp>
      <p:sp>
        <p:nvSpPr>
          <p:cNvPr id="3" name="Title 2">
            <a:extLst>
              <a:ext uri="{FF2B5EF4-FFF2-40B4-BE49-F238E27FC236}">
                <a16:creationId xmlns:a16="http://schemas.microsoft.com/office/drawing/2014/main" id="{A236A5CE-D419-4B5F-9D21-AEFF0E9772CB}"/>
              </a:ext>
            </a:extLst>
          </p:cNvPr>
          <p:cNvSpPr>
            <a:spLocks noGrp="1"/>
          </p:cNvSpPr>
          <p:nvPr>
            <p:ph type="title" hasCustomPrompt="1"/>
          </p:nvPr>
        </p:nvSpPr>
        <p:spPr>
          <a:xfrm>
            <a:off x="635974" y="167005"/>
            <a:ext cx="11175026" cy="1399667"/>
          </a:xfrm>
        </p:spPr>
        <p:txBody>
          <a:bodyPr/>
          <a:lstStyle>
            <a:lvl1pPr>
              <a:defRPr/>
            </a:lvl1pPr>
          </a:lstStyle>
          <a:p>
            <a:r>
              <a:rPr lang="en-US" dirty="0"/>
              <a:t>Click to add Title</a:t>
            </a:r>
          </a:p>
        </p:txBody>
      </p:sp>
      <p:sp>
        <p:nvSpPr>
          <p:cNvPr id="2" name="Date Placeholder 1">
            <a:extLst>
              <a:ext uri="{FF2B5EF4-FFF2-40B4-BE49-F238E27FC236}">
                <a16:creationId xmlns:a16="http://schemas.microsoft.com/office/drawing/2014/main" id="{09EEF589-52F5-4662-AE2E-B64C5683F01C}"/>
              </a:ext>
            </a:extLst>
          </p:cNvPr>
          <p:cNvSpPr>
            <a:spLocks noGrp="1"/>
          </p:cNvSpPr>
          <p:nvPr>
            <p:ph type="dt" sz="half" idx="23"/>
          </p:nvPr>
        </p:nvSpPr>
        <p:spPr/>
        <p:txBody>
          <a:bodyPr/>
          <a:lstStyle/>
          <a:p>
            <a:fld id="{79E3C6BB-94B4-4057-A3BC-13D6F990109B}" type="datetimeFigureOut">
              <a:rPr lang="en-US" noProof="0" smtClean="0"/>
              <a:t>1/1/2022</a:t>
            </a:fld>
            <a:endParaRPr lang="en-US" noProof="0"/>
          </a:p>
        </p:txBody>
      </p:sp>
      <p:sp>
        <p:nvSpPr>
          <p:cNvPr id="4" name="Footer Placeholder 3">
            <a:extLst>
              <a:ext uri="{FF2B5EF4-FFF2-40B4-BE49-F238E27FC236}">
                <a16:creationId xmlns:a16="http://schemas.microsoft.com/office/drawing/2014/main" id="{AC8FB119-72A8-4BF8-94DB-60F7C833C15F}"/>
              </a:ext>
            </a:extLst>
          </p:cNvPr>
          <p:cNvSpPr>
            <a:spLocks noGrp="1"/>
          </p:cNvSpPr>
          <p:nvPr>
            <p:ph type="ftr" sz="quarter" idx="24"/>
          </p:nvPr>
        </p:nvSpPr>
        <p:spPr/>
        <p:txBody>
          <a:bodyPr/>
          <a:lstStyle/>
          <a:p>
            <a:endParaRPr lang="en-US" noProof="0"/>
          </a:p>
        </p:txBody>
      </p:sp>
      <p:sp>
        <p:nvSpPr>
          <p:cNvPr id="5" name="Slide Number Placeholder 4">
            <a:extLst>
              <a:ext uri="{FF2B5EF4-FFF2-40B4-BE49-F238E27FC236}">
                <a16:creationId xmlns:a16="http://schemas.microsoft.com/office/drawing/2014/main" id="{45E1B0BD-CBF4-4496-B066-4A2C9EE35C85}"/>
              </a:ext>
            </a:extLst>
          </p:cNvPr>
          <p:cNvSpPr>
            <a:spLocks noGrp="1"/>
          </p:cNvSpPr>
          <p:nvPr>
            <p:ph type="sldNum" sz="quarter" idx="25"/>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13790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
    <p:spTree>
      <p:nvGrpSpPr>
        <p:cNvPr id="1" name=""/>
        <p:cNvGrpSpPr/>
        <p:nvPr/>
      </p:nvGrpSpPr>
      <p:grpSpPr>
        <a:xfrm>
          <a:off x="0" y="0"/>
          <a:ext cx="0" cy="0"/>
          <a:chOff x="0" y="0"/>
          <a:chExt cx="0" cy="0"/>
        </a:xfrm>
      </p:grpSpPr>
      <p:sp>
        <p:nvSpPr>
          <p:cNvPr id="125" name="Text Placeholder 124">
            <a:extLst>
              <a:ext uri="{FF2B5EF4-FFF2-40B4-BE49-F238E27FC236}">
                <a16:creationId xmlns:a16="http://schemas.microsoft.com/office/drawing/2014/main" id="{667A1CD4-EB89-4F26-820B-BD6ECCC4CF50}"/>
              </a:ext>
            </a:extLst>
          </p:cNvPr>
          <p:cNvSpPr>
            <a:spLocks noGrp="1"/>
          </p:cNvSpPr>
          <p:nvPr>
            <p:ph type="body" sz="quarter" idx="14"/>
          </p:nvPr>
        </p:nvSpPr>
        <p:spPr>
          <a:xfrm>
            <a:off x="214746" y="1836109"/>
            <a:ext cx="3557154" cy="638175"/>
          </a:xfrm>
        </p:spPr>
        <p:txBody>
          <a:bodyPr>
            <a:noAutofit/>
          </a:bodyPr>
          <a:lstStyle>
            <a:lvl1pPr marL="0" indent="0">
              <a:buNone/>
              <a:defRPr sz="1800"/>
            </a:lvl1pPr>
          </a:lstStyle>
          <a:p>
            <a:pPr lvl="0"/>
            <a:r>
              <a:rPr lang="en-US"/>
              <a:t>Click to edit Master text styles</a:t>
            </a:r>
          </a:p>
        </p:txBody>
      </p:sp>
      <p:sp>
        <p:nvSpPr>
          <p:cNvPr id="127" name="Text Placeholder 126">
            <a:extLst>
              <a:ext uri="{FF2B5EF4-FFF2-40B4-BE49-F238E27FC236}">
                <a16:creationId xmlns:a16="http://schemas.microsoft.com/office/drawing/2014/main" id="{E06BFBA4-664B-4AEC-8485-79D1DF66739B}"/>
              </a:ext>
            </a:extLst>
          </p:cNvPr>
          <p:cNvSpPr>
            <a:spLocks noGrp="1"/>
          </p:cNvSpPr>
          <p:nvPr>
            <p:ph type="body" sz="quarter" idx="15"/>
          </p:nvPr>
        </p:nvSpPr>
        <p:spPr>
          <a:xfrm>
            <a:off x="1874837" y="4430713"/>
            <a:ext cx="3020693" cy="365125"/>
          </a:xfrm>
        </p:spPr>
        <p:txBody>
          <a:bodyPr>
            <a:noAutofit/>
          </a:bodyPr>
          <a:lstStyle>
            <a:lvl1pPr marL="0" indent="0">
              <a:buNone/>
              <a:defRPr sz="1800"/>
            </a:lvl1pPr>
          </a:lstStyle>
          <a:p>
            <a:pPr lvl="0"/>
            <a:r>
              <a:rPr lang="en-US"/>
              <a:t>Click to edit Master text styles</a:t>
            </a:r>
          </a:p>
        </p:txBody>
      </p:sp>
      <p:sp>
        <p:nvSpPr>
          <p:cNvPr id="129" name="Text Placeholder 128">
            <a:extLst>
              <a:ext uri="{FF2B5EF4-FFF2-40B4-BE49-F238E27FC236}">
                <a16:creationId xmlns:a16="http://schemas.microsoft.com/office/drawing/2014/main" id="{804B322E-D1D7-4330-A5EA-165191CF537D}"/>
              </a:ext>
            </a:extLst>
          </p:cNvPr>
          <p:cNvSpPr>
            <a:spLocks noGrp="1"/>
          </p:cNvSpPr>
          <p:nvPr>
            <p:ph type="body" sz="quarter" idx="16"/>
          </p:nvPr>
        </p:nvSpPr>
        <p:spPr>
          <a:xfrm>
            <a:off x="5355070" y="1853572"/>
            <a:ext cx="3065031" cy="654050"/>
          </a:xfrm>
        </p:spPr>
        <p:txBody>
          <a:bodyPr>
            <a:noAutofit/>
          </a:bodyPr>
          <a:lstStyle>
            <a:lvl1pPr marL="0" indent="0">
              <a:buNone/>
              <a:defRPr sz="1800"/>
            </a:lvl1pPr>
          </a:lstStyle>
          <a:p>
            <a:pPr lvl="0"/>
            <a:r>
              <a:rPr lang="en-US"/>
              <a:t>Click to edit Master text styles</a:t>
            </a:r>
          </a:p>
        </p:txBody>
      </p:sp>
      <p:sp>
        <p:nvSpPr>
          <p:cNvPr id="131" name="Text Placeholder 130">
            <a:extLst>
              <a:ext uri="{FF2B5EF4-FFF2-40B4-BE49-F238E27FC236}">
                <a16:creationId xmlns:a16="http://schemas.microsoft.com/office/drawing/2014/main" id="{0A1B5CA3-297C-4BE0-A642-D03AF8DC7F8F}"/>
              </a:ext>
            </a:extLst>
          </p:cNvPr>
          <p:cNvSpPr>
            <a:spLocks noGrp="1"/>
          </p:cNvSpPr>
          <p:nvPr>
            <p:ph type="body" sz="quarter" idx="17"/>
          </p:nvPr>
        </p:nvSpPr>
        <p:spPr>
          <a:xfrm>
            <a:off x="5648325" y="4455484"/>
            <a:ext cx="3020692" cy="365125"/>
          </a:xfrm>
        </p:spPr>
        <p:txBody>
          <a:bodyPr>
            <a:noAutofit/>
          </a:bodyPr>
          <a:lstStyle>
            <a:lvl1pPr marL="0" indent="0">
              <a:buNone/>
              <a:defRPr sz="1800"/>
            </a:lvl1pPr>
          </a:lstStyle>
          <a:p>
            <a:pPr lvl="0"/>
            <a:r>
              <a:rPr lang="en-US"/>
              <a:t>Click to edit Master text styles</a:t>
            </a:r>
          </a:p>
        </p:txBody>
      </p:sp>
      <p:sp>
        <p:nvSpPr>
          <p:cNvPr id="133" name="Text Placeholder 132">
            <a:extLst>
              <a:ext uri="{FF2B5EF4-FFF2-40B4-BE49-F238E27FC236}">
                <a16:creationId xmlns:a16="http://schemas.microsoft.com/office/drawing/2014/main" id="{E1ABB05D-FC3B-41FB-AD21-BA2D713AE131}"/>
              </a:ext>
            </a:extLst>
          </p:cNvPr>
          <p:cNvSpPr>
            <a:spLocks noGrp="1"/>
          </p:cNvSpPr>
          <p:nvPr>
            <p:ph type="body" sz="quarter" idx="18"/>
          </p:nvPr>
        </p:nvSpPr>
        <p:spPr>
          <a:xfrm>
            <a:off x="9492096" y="1859922"/>
            <a:ext cx="2499879" cy="333375"/>
          </a:xfrm>
        </p:spPr>
        <p:txBody>
          <a:bodyPr>
            <a:noAutofit/>
          </a:bodyPr>
          <a:lstStyle>
            <a:lvl1pPr marL="0" indent="0">
              <a:buNone/>
              <a:defRPr sz="1800"/>
            </a:lvl1pPr>
          </a:lstStyle>
          <a:p>
            <a:pPr lvl="0"/>
            <a:r>
              <a:rPr lang="en-US"/>
              <a:t>Click to edit Master text styles</a:t>
            </a:r>
          </a:p>
        </p:txBody>
      </p:sp>
      <p:sp>
        <p:nvSpPr>
          <p:cNvPr id="135" name="Text Placeholder 134">
            <a:extLst>
              <a:ext uri="{FF2B5EF4-FFF2-40B4-BE49-F238E27FC236}">
                <a16:creationId xmlns:a16="http://schemas.microsoft.com/office/drawing/2014/main" id="{59C0539A-1527-4F6E-BD30-B366AA4AF86D}"/>
              </a:ext>
            </a:extLst>
          </p:cNvPr>
          <p:cNvSpPr>
            <a:spLocks noGrp="1"/>
          </p:cNvSpPr>
          <p:nvPr>
            <p:ph type="body" sz="quarter" idx="19"/>
          </p:nvPr>
        </p:nvSpPr>
        <p:spPr>
          <a:xfrm>
            <a:off x="9807575" y="4235838"/>
            <a:ext cx="2184400" cy="892175"/>
          </a:xfrm>
        </p:spPr>
        <p:txBody>
          <a:bodyPr>
            <a:noAutofit/>
          </a:bodyPr>
          <a:lstStyle>
            <a:lvl1pPr marL="0" indent="0">
              <a:buNone/>
              <a:defRPr sz="1800"/>
            </a:lvl1pPr>
          </a:lstStyle>
          <a:p>
            <a:pPr lvl="0"/>
            <a:r>
              <a:rPr lang="en-US"/>
              <a:t>Click to edit Master text styles</a:t>
            </a:r>
          </a:p>
        </p:txBody>
      </p:sp>
      <p:sp>
        <p:nvSpPr>
          <p:cNvPr id="2" name="Title 1">
            <a:extLst>
              <a:ext uri="{FF2B5EF4-FFF2-40B4-BE49-F238E27FC236}">
                <a16:creationId xmlns:a16="http://schemas.microsoft.com/office/drawing/2014/main" id="{6986D36C-9DA4-4DBC-931C-B7432898FBB3}"/>
              </a:ext>
            </a:extLst>
          </p:cNvPr>
          <p:cNvSpPr>
            <a:spLocks noGrp="1"/>
          </p:cNvSpPr>
          <p:nvPr>
            <p:ph type="title" hasCustomPrompt="1"/>
          </p:nvPr>
        </p:nvSpPr>
        <p:spPr>
          <a:xfrm>
            <a:off x="420624" y="219075"/>
            <a:ext cx="10933176" cy="1371981"/>
          </a:xfrm>
        </p:spPr>
        <p:txBody>
          <a:bodyPr/>
          <a:lstStyle>
            <a:lvl1pPr>
              <a:defRPr/>
            </a:lvl1pPr>
          </a:lstStyle>
          <a:p>
            <a:r>
              <a:rPr lang="en-US" dirty="0"/>
              <a:t>Click to add Title</a:t>
            </a:r>
          </a:p>
        </p:txBody>
      </p:sp>
      <p:sp>
        <p:nvSpPr>
          <p:cNvPr id="6" name="Date Placeholder 5">
            <a:extLst>
              <a:ext uri="{FF2B5EF4-FFF2-40B4-BE49-F238E27FC236}">
                <a16:creationId xmlns:a16="http://schemas.microsoft.com/office/drawing/2014/main" id="{47F18826-28C7-45F7-AB47-EE2C77A2D414}"/>
              </a:ext>
            </a:extLst>
          </p:cNvPr>
          <p:cNvSpPr>
            <a:spLocks noGrp="1"/>
          </p:cNvSpPr>
          <p:nvPr>
            <p:ph type="dt" sz="half" idx="20"/>
          </p:nvPr>
        </p:nvSpPr>
        <p:spPr/>
        <p:txBody>
          <a:bodyPr/>
          <a:lstStyle/>
          <a:p>
            <a:fld id="{79E3C6BB-94B4-4057-A3BC-13D6F990109B}" type="datetimeFigureOut">
              <a:rPr lang="en-US" noProof="0" smtClean="0"/>
              <a:t>1/1/2022</a:t>
            </a:fld>
            <a:endParaRPr lang="en-US" noProof="0"/>
          </a:p>
        </p:txBody>
      </p:sp>
      <p:sp>
        <p:nvSpPr>
          <p:cNvPr id="7" name="Footer Placeholder 6">
            <a:extLst>
              <a:ext uri="{FF2B5EF4-FFF2-40B4-BE49-F238E27FC236}">
                <a16:creationId xmlns:a16="http://schemas.microsoft.com/office/drawing/2014/main" id="{AF6001C9-38CB-4769-90F3-F3438C4A1A38}"/>
              </a:ext>
            </a:extLst>
          </p:cNvPr>
          <p:cNvSpPr>
            <a:spLocks noGrp="1"/>
          </p:cNvSpPr>
          <p:nvPr>
            <p:ph type="ftr" sz="quarter" idx="21"/>
          </p:nvPr>
        </p:nvSpPr>
        <p:spPr/>
        <p:txBody>
          <a:bodyPr/>
          <a:lstStyle/>
          <a:p>
            <a:endParaRPr lang="en-US" noProof="0"/>
          </a:p>
        </p:txBody>
      </p:sp>
      <p:sp>
        <p:nvSpPr>
          <p:cNvPr id="8" name="Slide Number Placeholder 7">
            <a:extLst>
              <a:ext uri="{FF2B5EF4-FFF2-40B4-BE49-F238E27FC236}">
                <a16:creationId xmlns:a16="http://schemas.microsoft.com/office/drawing/2014/main" id="{BB425D4F-BE94-4913-BB60-CDC45E694DBC}"/>
              </a:ext>
            </a:extLst>
          </p:cNvPr>
          <p:cNvSpPr>
            <a:spLocks noGrp="1"/>
          </p:cNvSpPr>
          <p:nvPr>
            <p:ph type="sldNum" sz="quarter" idx="2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357730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
    <p:spTree>
      <p:nvGrpSpPr>
        <p:cNvPr id="1" name=""/>
        <p:cNvGrpSpPr/>
        <p:nvPr/>
      </p:nvGrpSpPr>
      <p:grpSpPr>
        <a:xfrm>
          <a:off x="0" y="0"/>
          <a:ext cx="0" cy="0"/>
          <a:chOff x="0" y="0"/>
          <a:chExt cx="0" cy="0"/>
        </a:xfrm>
      </p:grpSpPr>
      <p:sp>
        <p:nvSpPr>
          <p:cNvPr id="71" name="Text Placeholder 70">
            <a:extLst>
              <a:ext uri="{FF2B5EF4-FFF2-40B4-BE49-F238E27FC236}">
                <a16:creationId xmlns:a16="http://schemas.microsoft.com/office/drawing/2014/main" id="{DE47DD52-CC37-47D9-92D2-77DC922FFA9B}"/>
              </a:ext>
            </a:extLst>
          </p:cNvPr>
          <p:cNvSpPr>
            <a:spLocks noGrp="1"/>
          </p:cNvSpPr>
          <p:nvPr>
            <p:ph type="body" sz="quarter" idx="18"/>
          </p:nvPr>
        </p:nvSpPr>
        <p:spPr>
          <a:xfrm>
            <a:off x="3009220" y="4182157"/>
            <a:ext cx="3122612" cy="642938"/>
          </a:xfrm>
        </p:spPr>
        <p:txBody>
          <a:bodyPr/>
          <a:lstStyle>
            <a:lvl1pPr marL="0" indent="0" algn="ctr">
              <a:buNone/>
              <a:defRPr sz="1800"/>
            </a:lvl1pPr>
          </a:lstStyle>
          <a:p>
            <a:pPr lvl="0"/>
            <a:r>
              <a:rPr lang="en-US"/>
              <a:t>Click to edit Master text styles</a:t>
            </a:r>
          </a:p>
        </p:txBody>
      </p:sp>
      <p:sp>
        <p:nvSpPr>
          <p:cNvPr id="61" name="Text Placeholder 60">
            <a:extLst>
              <a:ext uri="{FF2B5EF4-FFF2-40B4-BE49-F238E27FC236}">
                <a16:creationId xmlns:a16="http://schemas.microsoft.com/office/drawing/2014/main" id="{9519C631-A906-449F-B0D8-91B2CB94C10B}"/>
              </a:ext>
            </a:extLst>
          </p:cNvPr>
          <p:cNvSpPr>
            <a:spLocks noGrp="1"/>
          </p:cNvSpPr>
          <p:nvPr>
            <p:ph type="body" sz="quarter" idx="14"/>
          </p:nvPr>
        </p:nvSpPr>
        <p:spPr>
          <a:xfrm>
            <a:off x="251734" y="1857603"/>
            <a:ext cx="2679700" cy="369887"/>
          </a:xfrm>
        </p:spPr>
        <p:txBody>
          <a:bodyPr>
            <a:noAutofit/>
          </a:bodyPr>
          <a:lstStyle>
            <a:lvl1pPr marL="0" indent="0" algn="ctr">
              <a:buNone/>
              <a:defRPr sz="1800"/>
            </a:lvl1pPr>
          </a:lstStyle>
          <a:p>
            <a:pPr lvl="0"/>
            <a:r>
              <a:rPr lang="en-US"/>
              <a:t>Click to edit Master text styles</a:t>
            </a:r>
          </a:p>
        </p:txBody>
      </p:sp>
      <p:sp>
        <p:nvSpPr>
          <p:cNvPr id="63" name="Text Placeholder 62">
            <a:extLst>
              <a:ext uri="{FF2B5EF4-FFF2-40B4-BE49-F238E27FC236}">
                <a16:creationId xmlns:a16="http://schemas.microsoft.com/office/drawing/2014/main" id="{CF308EC1-84C0-4AB9-9485-0FA7E78FFC72}"/>
              </a:ext>
            </a:extLst>
          </p:cNvPr>
          <p:cNvSpPr>
            <a:spLocks noGrp="1"/>
          </p:cNvSpPr>
          <p:nvPr>
            <p:ph type="body" sz="quarter" idx="15"/>
          </p:nvPr>
        </p:nvSpPr>
        <p:spPr>
          <a:xfrm>
            <a:off x="3144157" y="1857603"/>
            <a:ext cx="2679700" cy="395287"/>
          </a:xfrm>
        </p:spPr>
        <p:txBody>
          <a:bodyPr>
            <a:noAutofit/>
          </a:bodyPr>
          <a:lstStyle>
            <a:lvl1pPr marL="0" indent="0" algn="ctr">
              <a:buNone/>
              <a:defRPr sz="1800"/>
            </a:lvl1pPr>
          </a:lstStyle>
          <a:p>
            <a:pPr lvl="0"/>
            <a:r>
              <a:rPr lang="en-US"/>
              <a:t>Click to edit Master text styles</a:t>
            </a:r>
          </a:p>
        </p:txBody>
      </p:sp>
      <p:sp>
        <p:nvSpPr>
          <p:cNvPr id="67" name="Text Placeholder 66">
            <a:extLst>
              <a:ext uri="{FF2B5EF4-FFF2-40B4-BE49-F238E27FC236}">
                <a16:creationId xmlns:a16="http://schemas.microsoft.com/office/drawing/2014/main" id="{64FF3C53-7B55-4DAC-A4E2-35AF4A931D01}"/>
              </a:ext>
            </a:extLst>
          </p:cNvPr>
          <p:cNvSpPr>
            <a:spLocks noGrp="1"/>
          </p:cNvSpPr>
          <p:nvPr>
            <p:ph type="body" sz="quarter" idx="16"/>
          </p:nvPr>
        </p:nvSpPr>
        <p:spPr>
          <a:xfrm>
            <a:off x="6149295" y="1857603"/>
            <a:ext cx="2497137" cy="646112"/>
          </a:xfrm>
        </p:spPr>
        <p:txBody>
          <a:bodyPr>
            <a:normAutofit/>
          </a:bodyPr>
          <a:lstStyle>
            <a:lvl1pPr marL="0" indent="0" algn="ctr">
              <a:buNone/>
              <a:defRPr sz="1800"/>
            </a:lvl1pPr>
          </a:lstStyle>
          <a:p>
            <a:pPr lvl="0"/>
            <a:r>
              <a:rPr lang="en-US"/>
              <a:t>Click to edit Master text styles</a:t>
            </a:r>
          </a:p>
        </p:txBody>
      </p:sp>
      <p:sp>
        <p:nvSpPr>
          <p:cNvPr id="69" name="Text Placeholder 68">
            <a:extLst>
              <a:ext uri="{FF2B5EF4-FFF2-40B4-BE49-F238E27FC236}">
                <a16:creationId xmlns:a16="http://schemas.microsoft.com/office/drawing/2014/main" id="{BE804177-8205-4F88-8B63-79A733730CF9}"/>
              </a:ext>
            </a:extLst>
          </p:cNvPr>
          <p:cNvSpPr>
            <a:spLocks noGrp="1"/>
          </p:cNvSpPr>
          <p:nvPr>
            <p:ph type="body" sz="quarter" idx="17"/>
          </p:nvPr>
        </p:nvSpPr>
        <p:spPr>
          <a:xfrm>
            <a:off x="262845" y="4182157"/>
            <a:ext cx="2503487" cy="365125"/>
          </a:xfrm>
        </p:spPr>
        <p:txBody>
          <a:bodyPr>
            <a:noAutofit/>
          </a:bodyPr>
          <a:lstStyle>
            <a:lvl1pPr marL="0" indent="0" algn="ctr">
              <a:buNone/>
              <a:defRPr sz="1800"/>
            </a:lvl1pPr>
          </a:lstStyle>
          <a:p>
            <a:pPr lvl="0"/>
            <a:r>
              <a:rPr lang="en-US"/>
              <a:t>Click to edit Master text styles</a:t>
            </a:r>
          </a:p>
        </p:txBody>
      </p:sp>
      <p:sp>
        <p:nvSpPr>
          <p:cNvPr id="73" name="Text Placeholder 72">
            <a:extLst>
              <a:ext uri="{FF2B5EF4-FFF2-40B4-BE49-F238E27FC236}">
                <a16:creationId xmlns:a16="http://schemas.microsoft.com/office/drawing/2014/main" id="{EF5AB05C-6C5F-4C94-94E5-1476D391EAE6}"/>
              </a:ext>
            </a:extLst>
          </p:cNvPr>
          <p:cNvSpPr>
            <a:spLocks noGrp="1"/>
          </p:cNvSpPr>
          <p:nvPr>
            <p:ph type="body" sz="quarter" idx="19"/>
          </p:nvPr>
        </p:nvSpPr>
        <p:spPr>
          <a:xfrm>
            <a:off x="6341382" y="4182157"/>
            <a:ext cx="2743200" cy="365125"/>
          </a:xfrm>
        </p:spPr>
        <p:txBody>
          <a:bodyPr>
            <a:noAutofit/>
          </a:bodyPr>
          <a:lstStyle>
            <a:lvl1pPr marL="0" indent="0" algn="ctr">
              <a:buNone/>
              <a:defRPr sz="1800"/>
            </a:lvl1pPr>
          </a:lstStyle>
          <a:p>
            <a:pPr lvl="0"/>
            <a:r>
              <a:rPr lang="en-US"/>
              <a:t>Click to edit Master text styles</a:t>
            </a:r>
          </a:p>
        </p:txBody>
      </p:sp>
      <p:sp>
        <p:nvSpPr>
          <p:cNvPr id="75" name="Text Placeholder 74">
            <a:extLst>
              <a:ext uri="{FF2B5EF4-FFF2-40B4-BE49-F238E27FC236}">
                <a16:creationId xmlns:a16="http://schemas.microsoft.com/office/drawing/2014/main" id="{5B580198-F921-47BD-A8B8-1AD9054BBD10}"/>
              </a:ext>
            </a:extLst>
          </p:cNvPr>
          <p:cNvSpPr>
            <a:spLocks noGrp="1"/>
          </p:cNvSpPr>
          <p:nvPr>
            <p:ph type="body" sz="quarter" idx="20"/>
          </p:nvPr>
        </p:nvSpPr>
        <p:spPr>
          <a:xfrm>
            <a:off x="8932182" y="2373089"/>
            <a:ext cx="3122613" cy="1634443"/>
          </a:xfrm>
        </p:spPr>
        <p:txBody>
          <a:bodyPr>
            <a:normAutofit/>
          </a:bodyPr>
          <a:lstStyle>
            <a:lvl1pPr marL="0" indent="0" algn="ctr">
              <a:buNone/>
              <a:defRPr sz="1800"/>
            </a:lvl1pPr>
          </a:lstStyle>
          <a:p>
            <a:pPr lvl="0"/>
            <a:r>
              <a:rPr lang="en-US"/>
              <a:t>Click to edit Master text styles</a:t>
            </a:r>
          </a:p>
        </p:txBody>
      </p:sp>
      <p:sp>
        <p:nvSpPr>
          <p:cNvPr id="2" name="Title 1">
            <a:extLst>
              <a:ext uri="{FF2B5EF4-FFF2-40B4-BE49-F238E27FC236}">
                <a16:creationId xmlns:a16="http://schemas.microsoft.com/office/drawing/2014/main" id="{DBF1CE6A-4F2B-4CE0-863A-8E136D0CC3E3}"/>
              </a:ext>
            </a:extLst>
          </p:cNvPr>
          <p:cNvSpPr>
            <a:spLocks noGrp="1"/>
          </p:cNvSpPr>
          <p:nvPr>
            <p:ph type="title" hasCustomPrompt="1"/>
          </p:nvPr>
        </p:nvSpPr>
        <p:spPr>
          <a:xfrm>
            <a:off x="420625" y="179161"/>
            <a:ext cx="10826496" cy="1411895"/>
          </a:xfrm>
        </p:spPr>
        <p:txBody>
          <a:bodyPr/>
          <a:lstStyle>
            <a:lvl1pPr>
              <a:defRPr/>
            </a:lvl1pPr>
          </a:lstStyle>
          <a:p>
            <a:r>
              <a:rPr lang="en-US" dirty="0"/>
              <a:t>Click to add Title</a:t>
            </a:r>
          </a:p>
        </p:txBody>
      </p:sp>
      <p:sp>
        <p:nvSpPr>
          <p:cNvPr id="6" name="Date Placeholder 5">
            <a:extLst>
              <a:ext uri="{FF2B5EF4-FFF2-40B4-BE49-F238E27FC236}">
                <a16:creationId xmlns:a16="http://schemas.microsoft.com/office/drawing/2014/main" id="{55572283-1183-4441-955D-CF486C2EB346}"/>
              </a:ext>
            </a:extLst>
          </p:cNvPr>
          <p:cNvSpPr>
            <a:spLocks noGrp="1"/>
          </p:cNvSpPr>
          <p:nvPr>
            <p:ph type="dt" sz="half" idx="21"/>
          </p:nvPr>
        </p:nvSpPr>
        <p:spPr/>
        <p:txBody>
          <a:bodyPr/>
          <a:lstStyle/>
          <a:p>
            <a:fld id="{79E3C6BB-94B4-4057-A3BC-13D6F990109B}" type="datetimeFigureOut">
              <a:rPr lang="en-US" noProof="0" smtClean="0"/>
              <a:t>1/1/2022</a:t>
            </a:fld>
            <a:endParaRPr lang="en-US" noProof="0"/>
          </a:p>
        </p:txBody>
      </p:sp>
      <p:sp>
        <p:nvSpPr>
          <p:cNvPr id="7" name="Footer Placeholder 6">
            <a:extLst>
              <a:ext uri="{FF2B5EF4-FFF2-40B4-BE49-F238E27FC236}">
                <a16:creationId xmlns:a16="http://schemas.microsoft.com/office/drawing/2014/main" id="{D5837CC6-DAD6-4051-A89A-40A97680EA46}"/>
              </a:ext>
            </a:extLst>
          </p:cNvPr>
          <p:cNvSpPr>
            <a:spLocks noGrp="1"/>
          </p:cNvSpPr>
          <p:nvPr>
            <p:ph type="ftr" sz="quarter" idx="22"/>
          </p:nvPr>
        </p:nvSpPr>
        <p:spPr/>
        <p:txBody>
          <a:bodyPr/>
          <a:lstStyle/>
          <a:p>
            <a:endParaRPr lang="en-US" noProof="0"/>
          </a:p>
        </p:txBody>
      </p:sp>
      <p:sp>
        <p:nvSpPr>
          <p:cNvPr id="8" name="Slide Number Placeholder 7">
            <a:extLst>
              <a:ext uri="{FF2B5EF4-FFF2-40B4-BE49-F238E27FC236}">
                <a16:creationId xmlns:a16="http://schemas.microsoft.com/office/drawing/2014/main" id="{2190D05B-5736-40BF-BD75-FAE61DDF7658}"/>
              </a:ext>
            </a:extLst>
          </p:cNvPr>
          <p:cNvSpPr>
            <a:spLocks noGrp="1"/>
          </p:cNvSpPr>
          <p:nvPr>
            <p:ph type="sldNum" sz="quarter" idx="23"/>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90237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
    <p:spTree>
      <p:nvGrpSpPr>
        <p:cNvPr id="1" name=""/>
        <p:cNvGrpSpPr/>
        <p:nvPr/>
      </p:nvGrpSpPr>
      <p:grpSpPr>
        <a:xfrm>
          <a:off x="0" y="0"/>
          <a:ext cx="0" cy="0"/>
          <a:chOff x="0" y="0"/>
          <a:chExt cx="0" cy="0"/>
        </a:xfrm>
      </p:grpSpPr>
      <p:sp>
        <p:nvSpPr>
          <p:cNvPr id="308" name="Text Placeholder 307">
            <a:extLst>
              <a:ext uri="{FF2B5EF4-FFF2-40B4-BE49-F238E27FC236}">
                <a16:creationId xmlns:a16="http://schemas.microsoft.com/office/drawing/2014/main" id="{BCE8CDD0-2435-4ABB-838A-6551445A0F7E}"/>
              </a:ext>
            </a:extLst>
          </p:cNvPr>
          <p:cNvSpPr>
            <a:spLocks noGrp="1"/>
          </p:cNvSpPr>
          <p:nvPr>
            <p:ph type="body" sz="quarter" idx="14"/>
          </p:nvPr>
        </p:nvSpPr>
        <p:spPr>
          <a:xfrm>
            <a:off x="574675" y="2251075"/>
            <a:ext cx="2268538" cy="365125"/>
          </a:xfrm>
        </p:spPr>
        <p:txBody>
          <a:bodyPr>
            <a:noAutofit/>
          </a:bodyPr>
          <a:lstStyle>
            <a:lvl1pPr marL="0" indent="0" algn="ctr">
              <a:buNone/>
              <a:defRPr sz="1800"/>
            </a:lvl1pPr>
          </a:lstStyle>
          <a:p>
            <a:pPr lvl="0"/>
            <a:r>
              <a:rPr lang="en-US"/>
              <a:t>Click to edit Master text styles</a:t>
            </a:r>
          </a:p>
        </p:txBody>
      </p:sp>
      <p:sp>
        <p:nvSpPr>
          <p:cNvPr id="316" name="Text Placeholder 315">
            <a:extLst>
              <a:ext uri="{FF2B5EF4-FFF2-40B4-BE49-F238E27FC236}">
                <a16:creationId xmlns:a16="http://schemas.microsoft.com/office/drawing/2014/main" id="{B3430341-19F1-4394-B54E-41EBC2E9C3F8}"/>
              </a:ext>
            </a:extLst>
          </p:cNvPr>
          <p:cNvSpPr>
            <a:spLocks noGrp="1"/>
          </p:cNvSpPr>
          <p:nvPr>
            <p:ph type="body" sz="quarter" idx="17"/>
          </p:nvPr>
        </p:nvSpPr>
        <p:spPr>
          <a:xfrm>
            <a:off x="3517900" y="2046288"/>
            <a:ext cx="2266950" cy="646112"/>
          </a:xfrm>
        </p:spPr>
        <p:txBody>
          <a:bodyPr>
            <a:noAutofit/>
          </a:bodyPr>
          <a:lstStyle>
            <a:lvl1pPr marL="0" indent="0" algn="ctr">
              <a:buNone/>
              <a:defRPr sz="1800"/>
            </a:lvl1pPr>
          </a:lstStyle>
          <a:p>
            <a:pPr lvl="0"/>
            <a:r>
              <a:rPr lang="en-US"/>
              <a:t>Click to edit Master text styles</a:t>
            </a:r>
          </a:p>
        </p:txBody>
      </p:sp>
      <p:sp>
        <p:nvSpPr>
          <p:cNvPr id="320" name="Text Placeholder 319">
            <a:extLst>
              <a:ext uri="{FF2B5EF4-FFF2-40B4-BE49-F238E27FC236}">
                <a16:creationId xmlns:a16="http://schemas.microsoft.com/office/drawing/2014/main" id="{99F3B2F1-AE92-48F2-8D64-F8777DE311FD}"/>
              </a:ext>
            </a:extLst>
          </p:cNvPr>
          <p:cNvSpPr>
            <a:spLocks noGrp="1"/>
          </p:cNvSpPr>
          <p:nvPr>
            <p:ph type="body" sz="quarter" idx="18"/>
          </p:nvPr>
        </p:nvSpPr>
        <p:spPr>
          <a:xfrm>
            <a:off x="6326189" y="1768475"/>
            <a:ext cx="3113316" cy="424771"/>
          </a:xfrm>
        </p:spPr>
        <p:txBody>
          <a:bodyPr>
            <a:noAutofit/>
          </a:bodyPr>
          <a:lstStyle>
            <a:lvl1pPr marL="0" indent="0" algn="ctr">
              <a:buNone/>
              <a:defRPr sz="1800"/>
            </a:lvl1pPr>
          </a:lstStyle>
          <a:p>
            <a:pPr lvl="0"/>
            <a:r>
              <a:rPr lang="en-US"/>
              <a:t>Click to edit Master text styles</a:t>
            </a:r>
          </a:p>
        </p:txBody>
      </p:sp>
      <p:sp>
        <p:nvSpPr>
          <p:cNvPr id="310" name="Text Placeholder 309">
            <a:extLst>
              <a:ext uri="{FF2B5EF4-FFF2-40B4-BE49-F238E27FC236}">
                <a16:creationId xmlns:a16="http://schemas.microsoft.com/office/drawing/2014/main" id="{57F473F3-9780-4049-B5FE-83919A44A20F}"/>
              </a:ext>
            </a:extLst>
          </p:cNvPr>
          <p:cNvSpPr>
            <a:spLocks noGrp="1"/>
          </p:cNvSpPr>
          <p:nvPr>
            <p:ph type="body" sz="quarter" idx="15"/>
          </p:nvPr>
        </p:nvSpPr>
        <p:spPr>
          <a:xfrm>
            <a:off x="419099" y="3708400"/>
            <a:ext cx="2424113" cy="646113"/>
          </a:xfrm>
        </p:spPr>
        <p:txBody>
          <a:bodyPr>
            <a:noAutofit/>
          </a:bodyPr>
          <a:lstStyle>
            <a:lvl1pPr marL="0" indent="0" algn="ctr">
              <a:buNone/>
              <a:defRPr sz="1800"/>
            </a:lvl1pPr>
          </a:lstStyle>
          <a:p>
            <a:pPr lvl="0"/>
            <a:r>
              <a:rPr lang="en-US"/>
              <a:t>Click to edit Master text styles</a:t>
            </a:r>
          </a:p>
        </p:txBody>
      </p:sp>
      <p:sp>
        <p:nvSpPr>
          <p:cNvPr id="312" name="Text Placeholder 311">
            <a:extLst>
              <a:ext uri="{FF2B5EF4-FFF2-40B4-BE49-F238E27FC236}">
                <a16:creationId xmlns:a16="http://schemas.microsoft.com/office/drawing/2014/main" id="{5DBBC841-865D-427F-884A-18EB83D08242}"/>
              </a:ext>
            </a:extLst>
          </p:cNvPr>
          <p:cNvSpPr>
            <a:spLocks noGrp="1"/>
          </p:cNvSpPr>
          <p:nvPr>
            <p:ph type="body" sz="quarter" idx="16"/>
          </p:nvPr>
        </p:nvSpPr>
        <p:spPr>
          <a:xfrm>
            <a:off x="3159125" y="3708400"/>
            <a:ext cx="3449754" cy="646113"/>
          </a:xfrm>
        </p:spPr>
        <p:txBody>
          <a:bodyPr>
            <a:noAutofit/>
          </a:bodyPr>
          <a:lstStyle>
            <a:lvl1pPr marL="0" indent="0" algn="ctr">
              <a:buNone/>
              <a:defRPr sz="1800"/>
            </a:lvl1pPr>
          </a:lstStyle>
          <a:p>
            <a:pPr lvl="0"/>
            <a:r>
              <a:rPr lang="en-US"/>
              <a:t>Click to edit Master text styles</a:t>
            </a:r>
          </a:p>
        </p:txBody>
      </p:sp>
      <p:sp>
        <p:nvSpPr>
          <p:cNvPr id="324" name="Text Placeholder 323">
            <a:extLst>
              <a:ext uri="{FF2B5EF4-FFF2-40B4-BE49-F238E27FC236}">
                <a16:creationId xmlns:a16="http://schemas.microsoft.com/office/drawing/2014/main" id="{6CCC657A-D0DB-4351-9916-323C53335A5C}"/>
              </a:ext>
            </a:extLst>
          </p:cNvPr>
          <p:cNvSpPr>
            <a:spLocks noGrp="1"/>
          </p:cNvSpPr>
          <p:nvPr>
            <p:ph type="body" sz="quarter" idx="19"/>
          </p:nvPr>
        </p:nvSpPr>
        <p:spPr>
          <a:xfrm>
            <a:off x="9448800" y="1817688"/>
            <a:ext cx="2743200" cy="1754187"/>
          </a:xfrm>
        </p:spPr>
        <p:txBody>
          <a:bodyPr>
            <a:normAutofit/>
          </a:bodyPr>
          <a:lstStyle>
            <a:lvl1pPr marL="0" indent="0" algn="ctr">
              <a:lnSpc>
                <a:spcPct val="100000"/>
              </a:lnSpc>
              <a:spcBef>
                <a:spcPts val="0"/>
              </a:spcBef>
              <a:buNone/>
              <a:defRPr sz="1800"/>
            </a:lvl1pPr>
          </a:lstStyle>
          <a:p>
            <a:pPr lvl="0"/>
            <a:r>
              <a:rPr lang="en-US"/>
              <a:t>Click to edit Master text styles</a:t>
            </a:r>
          </a:p>
        </p:txBody>
      </p:sp>
      <p:sp>
        <p:nvSpPr>
          <p:cNvPr id="6" name="Text Placeholder 5">
            <a:extLst>
              <a:ext uri="{FF2B5EF4-FFF2-40B4-BE49-F238E27FC236}">
                <a16:creationId xmlns:a16="http://schemas.microsoft.com/office/drawing/2014/main" id="{D5A97CAB-B907-408B-BAE6-7E60EAA1C21A}"/>
              </a:ext>
            </a:extLst>
          </p:cNvPr>
          <p:cNvSpPr>
            <a:spLocks noGrp="1"/>
          </p:cNvSpPr>
          <p:nvPr>
            <p:ph type="body" sz="quarter" idx="20"/>
          </p:nvPr>
        </p:nvSpPr>
        <p:spPr>
          <a:xfrm>
            <a:off x="419099" y="6154966"/>
            <a:ext cx="6189780" cy="424771"/>
          </a:xfrm>
        </p:spPr>
        <p:txBody>
          <a:bodyPr>
            <a:normAutofit/>
          </a:bodyPr>
          <a:lstStyle>
            <a:lvl1pPr marL="0" indent="0" algn="ctr">
              <a:buNone/>
              <a:defRPr sz="1400" i="1">
                <a:solidFill>
                  <a:schemeClr val="bg1">
                    <a:lumMod val="65000"/>
                  </a:schemeClr>
                </a:solidFill>
              </a:defRPr>
            </a:lvl1pPr>
          </a:lstStyle>
          <a:p>
            <a:pPr lvl="0"/>
            <a:r>
              <a:rPr lang="en-US"/>
              <a:t>Click to edit Master text styles</a:t>
            </a:r>
          </a:p>
        </p:txBody>
      </p:sp>
      <p:sp>
        <p:nvSpPr>
          <p:cNvPr id="16" name="Text Placeholder 5">
            <a:extLst>
              <a:ext uri="{FF2B5EF4-FFF2-40B4-BE49-F238E27FC236}">
                <a16:creationId xmlns:a16="http://schemas.microsoft.com/office/drawing/2014/main" id="{9DCE17A2-1228-4084-B8F2-21E54F25D49C}"/>
              </a:ext>
            </a:extLst>
          </p:cNvPr>
          <p:cNvSpPr>
            <a:spLocks noGrp="1"/>
          </p:cNvSpPr>
          <p:nvPr>
            <p:ph type="body" sz="quarter" idx="21"/>
          </p:nvPr>
        </p:nvSpPr>
        <p:spPr>
          <a:xfrm>
            <a:off x="6760028" y="5901873"/>
            <a:ext cx="3113315" cy="917575"/>
          </a:xfrm>
        </p:spPr>
        <p:txBody>
          <a:bodyPr>
            <a:normAutofit/>
          </a:bodyPr>
          <a:lstStyle>
            <a:lvl1pPr marL="0" indent="0" algn="ctr">
              <a:buNone/>
              <a:defRPr sz="1400" i="1">
                <a:solidFill>
                  <a:schemeClr val="bg1">
                    <a:lumMod val="65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6F1C0C6A-748C-4BAA-BE25-30757DDB0EAB}"/>
              </a:ext>
            </a:extLst>
          </p:cNvPr>
          <p:cNvSpPr>
            <a:spLocks noGrp="1"/>
          </p:cNvSpPr>
          <p:nvPr>
            <p:ph type="title" hasCustomPrompt="1"/>
          </p:nvPr>
        </p:nvSpPr>
        <p:spPr>
          <a:xfrm>
            <a:off x="419099" y="164211"/>
            <a:ext cx="10934701" cy="1462526"/>
          </a:xfrm>
        </p:spPr>
        <p:txBody>
          <a:bodyPr/>
          <a:lstStyle>
            <a:lvl1pPr>
              <a:defRPr/>
            </a:lvl1pPr>
          </a:lstStyle>
          <a:p>
            <a:r>
              <a:rPr lang="en-US" dirty="0"/>
              <a:t>Click to add Title</a:t>
            </a:r>
          </a:p>
        </p:txBody>
      </p:sp>
      <p:sp>
        <p:nvSpPr>
          <p:cNvPr id="7" name="Date Placeholder 6">
            <a:extLst>
              <a:ext uri="{FF2B5EF4-FFF2-40B4-BE49-F238E27FC236}">
                <a16:creationId xmlns:a16="http://schemas.microsoft.com/office/drawing/2014/main" id="{D33B3EF9-2E3D-4321-9379-0185BEFA52D4}"/>
              </a:ext>
            </a:extLst>
          </p:cNvPr>
          <p:cNvSpPr>
            <a:spLocks noGrp="1"/>
          </p:cNvSpPr>
          <p:nvPr>
            <p:ph type="dt" sz="half" idx="22"/>
          </p:nvPr>
        </p:nvSpPr>
        <p:spPr/>
        <p:txBody>
          <a:bodyPr/>
          <a:lstStyle/>
          <a:p>
            <a:fld id="{79E3C6BB-94B4-4057-A3BC-13D6F990109B}" type="datetimeFigureOut">
              <a:rPr lang="en-US" noProof="0" smtClean="0"/>
              <a:t>1/1/2022</a:t>
            </a:fld>
            <a:endParaRPr lang="en-US" noProof="0"/>
          </a:p>
        </p:txBody>
      </p:sp>
      <p:sp>
        <p:nvSpPr>
          <p:cNvPr id="8" name="Footer Placeholder 7">
            <a:extLst>
              <a:ext uri="{FF2B5EF4-FFF2-40B4-BE49-F238E27FC236}">
                <a16:creationId xmlns:a16="http://schemas.microsoft.com/office/drawing/2014/main" id="{D9B9B804-6FB4-4858-BE42-E1E374328B4A}"/>
              </a:ext>
            </a:extLst>
          </p:cNvPr>
          <p:cNvSpPr>
            <a:spLocks noGrp="1"/>
          </p:cNvSpPr>
          <p:nvPr>
            <p:ph type="ftr" sz="quarter" idx="23"/>
          </p:nvPr>
        </p:nvSpPr>
        <p:spPr/>
        <p:txBody>
          <a:bodyPr/>
          <a:lstStyle/>
          <a:p>
            <a:endParaRPr lang="en-US" noProof="0"/>
          </a:p>
        </p:txBody>
      </p:sp>
      <p:sp>
        <p:nvSpPr>
          <p:cNvPr id="9" name="Slide Number Placeholder 8">
            <a:extLst>
              <a:ext uri="{FF2B5EF4-FFF2-40B4-BE49-F238E27FC236}">
                <a16:creationId xmlns:a16="http://schemas.microsoft.com/office/drawing/2014/main" id="{8C8DD47D-60CA-4DF6-A468-083256A764D7}"/>
              </a:ext>
            </a:extLst>
          </p:cNvPr>
          <p:cNvSpPr>
            <a:spLocks noGrp="1"/>
          </p:cNvSpPr>
          <p:nvPr>
            <p:ph type="sldNum" sz="quarter" idx="24"/>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142627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BA620C-C227-4018-A651-18B1946BBBFF}"/>
              </a:ext>
              <a:ext uri="{C183D7F6-B498-43B3-948B-1728B52AA6E4}">
                <adec:decorative xmlns:adec="http://schemas.microsoft.com/office/drawing/2017/decorative" val="1"/>
              </a:ext>
            </a:extLst>
          </p:cNvPr>
          <p:cNvSpPr/>
          <p:nvPr userDrawn="1"/>
        </p:nvSpPr>
        <p:spPr>
          <a:xfrm>
            <a:off x="0" y="1664527"/>
            <a:ext cx="12192000" cy="5262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ext Placeholder 22">
            <a:extLst>
              <a:ext uri="{FF2B5EF4-FFF2-40B4-BE49-F238E27FC236}">
                <a16:creationId xmlns:a16="http://schemas.microsoft.com/office/drawing/2014/main" id="{51D68029-3934-4C5C-A241-2F254310126E}"/>
              </a:ext>
            </a:extLst>
          </p:cNvPr>
          <p:cNvSpPr>
            <a:spLocks noGrp="1"/>
          </p:cNvSpPr>
          <p:nvPr>
            <p:ph type="body" sz="quarter" idx="14"/>
          </p:nvPr>
        </p:nvSpPr>
        <p:spPr>
          <a:xfrm>
            <a:off x="265113" y="1834926"/>
            <a:ext cx="4184057" cy="369888"/>
          </a:xfrm>
          <a:ln>
            <a:noFill/>
          </a:ln>
        </p:spPr>
        <p:txBody>
          <a:bodyPr>
            <a:noAutofit/>
          </a:bodyPr>
          <a:lstStyle>
            <a:lvl1pPr marL="0" indent="0" algn="l">
              <a:buNone/>
              <a:defRPr sz="1800"/>
            </a:lvl1pPr>
          </a:lstStyle>
          <a:p>
            <a:pPr lvl="0"/>
            <a:r>
              <a:rPr lang="en-US"/>
              <a:t>Click to edit Master text styles</a:t>
            </a:r>
          </a:p>
        </p:txBody>
      </p:sp>
      <p:sp>
        <p:nvSpPr>
          <p:cNvPr id="25" name="Text Placeholder 24">
            <a:extLst>
              <a:ext uri="{FF2B5EF4-FFF2-40B4-BE49-F238E27FC236}">
                <a16:creationId xmlns:a16="http://schemas.microsoft.com/office/drawing/2014/main" id="{B557A677-3147-4104-8080-FD6CC4440ED3}"/>
              </a:ext>
            </a:extLst>
          </p:cNvPr>
          <p:cNvSpPr>
            <a:spLocks noGrp="1"/>
          </p:cNvSpPr>
          <p:nvPr>
            <p:ph type="body" sz="quarter" idx="15"/>
          </p:nvPr>
        </p:nvSpPr>
        <p:spPr>
          <a:xfrm>
            <a:off x="8040688" y="1834926"/>
            <a:ext cx="4086225" cy="646112"/>
          </a:xfrm>
          <a:ln>
            <a:noFill/>
          </a:ln>
        </p:spPr>
        <p:txBody>
          <a:bodyPr>
            <a:normAutofit/>
          </a:bodyPr>
          <a:lstStyle>
            <a:lvl1pPr marL="0" indent="0" algn="l">
              <a:buNone/>
              <a:defRPr sz="1800"/>
            </a:lvl1pPr>
          </a:lstStyle>
          <a:p>
            <a:pPr lvl="0"/>
            <a:r>
              <a:rPr lang="en-US"/>
              <a:t>Click to edit Master text styles</a:t>
            </a:r>
          </a:p>
        </p:txBody>
      </p:sp>
      <p:sp>
        <p:nvSpPr>
          <p:cNvPr id="27" name="Text Placeholder 26">
            <a:extLst>
              <a:ext uri="{FF2B5EF4-FFF2-40B4-BE49-F238E27FC236}">
                <a16:creationId xmlns:a16="http://schemas.microsoft.com/office/drawing/2014/main" id="{485ED590-F7F6-4E8C-A1D6-12CC4B9FFE13}"/>
              </a:ext>
            </a:extLst>
          </p:cNvPr>
          <p:cNvSpPr>
            <a:spLocks noGrp="1"/>
          </p:cNvSpPr>
          <p:nvPr>
            <p:ph type="body" sz="quarter" idx="16"/>
          </p:nvPr>
        </p:nvSpPr>
        <p:spPr>
          <a:xfrm>
            <a:off x="4158343" y="6243638"/>
            <a:ext cx="3882345" cy="598487"/>
          </a:xfrm>
          <a:ln>
            <a:noFill/>
          </a:ln>
        </p:spPr>
        <p:txBody>
          <a:bodyPr>
            <a:normAutofit/>
          </a:bodyPr>
          <a:lstStyle>
            <a:lvl1pPr marL="0" indent="0" algn="l">
              <a:buNone/>
              <a:defRPr sz="1800"/>
            </a:lvl1pPr>
          </a:lstStyle>
          <a:p>
            <a:pPr lvl="0"/>
            <a:r>
              <a:rPr lang="en-US"/>
              <a:t>Click to edit Master text styles</a:t>
            </a:r>
          </a:p>
        </p:txBody>
      </p:sp>
      <p:sp>
        <p:nvSpPr>
          <p:cNvPr id="2" name="Title 1">
            <a:extLst>
              <a:ext uri="{FF2B5EF4-FFF2-40B4-BE49-F238E27FC236}">
                <a16:creationId xmlns:a16="http://schemas.microsoft.com/office/drawing/2014/main" id="{35B3F03A-8806-4538-9D7F-CB6E74BC9212}"/>
              </a:ext>
            </a:extLst>
          </p:cNvPr>
          <p:cNvSpPr>
            <a:spLocks noGrp="1"/>
          </p:cNvSpPr>
          <p:nvPr>
            <p:ph type="title" hasCustomPrompt="1"/>
          </p:nvPr>
        </p:nvSpPr>
        <p:spPr>
          <a:xfrm>
            <a:off x="420624" y="219075"/>
            <a:ext cx="10933176" cy="1371981"/>
          </a:xfrm>
        </p:spPr>
        <p:txBody>
          <a:bodyPr/>
          <a:lstStyle>
            <a:lvl1pPr>
              <a:defRPr/>
            </a:lvl1pPr>
          </a:lstStyle>
          <a:p>
            <a:r>
              <a:rPr lang="en-US" dirty="0"/>
              <a:t>Click to add Title</a:t>
            </a:r>
          </a:p>
        </p:txBody>
      </p:sp>
      <p:sp>
        <p:nvSpPr>
          <p:cNvPr id="6" name="Date Placeholder 5">
            <a:extLst>
              <a:ext uri="{FF2B5EF4-FFF2-40B4-BE49-F238E27FC236}">
                <a16:creationId xmlns:a16="http://schemas.microsoft.com/office/drawing/2014/main" id="{A933980A-C040-4372-ADFC-0885D2C8C303}"/>
              </a:ext>
            </a:extLst>
          </p:cNvPr>
          <p:cNvSpPr>
            <a:spLocks noGrp="1"/>
          </p:cNvSpPr>
          <p:nvPr>
            <p:ph type="dt" sz="half" idx="17"/>
          </p:nvPr>
        </p:nvSpPr>
        <p:spPr/>
        <p:txBody>
          <a:bodyPr/>
          <a:lstStyle/>
          <a:p>
            <a:fld id="{79E3C6BB-94B4-4057-A3BC-13D6F990109B}" type="datetimeFigureOut">
              <a:rPr lang="en-US" noProof="0" smtClean="0"/>
              <a:t>1/1/2022</a:t>
            </a:fld>
            <a:endParaRPr lang="en-US" noProof="0"/>
          </a:p>
        </p:txBody>
      </p:sp>
      <p:sp>
        <p:nvSpPr>
          <p:cNvPr id="7" name="Footer Placeholder 6">
            <a:extLst>
              <a:ext uri="{FF2B5EF4-FFF2-40B4-BE49-F238E27FC236}">
                <a16:creationId xmlns:a16="http://schemas.microsoft.com/office/drawing/2014/main" id="{9AC12AFB-CA39-4800-98DD-B04863CD3689}"/>
              </a:ext>
            </a:extLst>
          </p:cNvPr>
          <p:cNvSpPr>
            <a:spLocks noGrp="1"/>
          </p:cNvSpPr>
          <p:nvPr>
            <p:ph type="ftr" sz="quarter" idx="18"/>
          </p:nvPr>
        </p:nvSpPr>
        <p:spPr/>
        <p:txBody>
          <a:bodyPr/>
          <a:lstStyle/>
          <a:p>
            <a:endParaRPr lang="en-US" noProof="0"/>
          </a:p>
        </p:txBody>
      </p:sp>
      <p:sp>
        <p:nvSpPr>
          <p:cNvPr id="8" name="Slide Number Placeholder 7">
            <a:extLst>
              <a:ext uri="{FF2B5EF4-FFF2-40B4-BE49-F238E27FC236}">
                <a16:creationId xmlns:a16="http://schemas.microsoft.com/office/drawing/2014/main" id="{0B897E52-FD27-46D5-9686-4673859708A7}"/>
              </a:ext>
            </a:extLst>
          </p:cNvPr>
          <p:cNvSpPr>
            <a:spLocks noGrp="1"/>
          </p:cNvSpPr>
          <p:nvPr>
            <p:ph type="sldNum" sz="quarter" idx="19"/>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342652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ank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7363-8886-4B68-BBB9-CE7E6CDC2B98}"/>
              </a:ext>
            </a:extLst>
          </p:cNvPr>
          <p:cNvSpPr>
            <a:spLocks noGrp="1"/>
          </p:cNvSpPr>
          <p:nvPr>
            <p:ph type="title" hasCustomPrompt="1"/>
          </p:nvPr>
        </p:nvSpPr>
        <p:spPr/>
        <p:txBody>
          <a:bodyPr vert="horz" lIns="91440" tIns="45720" rIns="91440" bIns="45720" rtlCol="0" anchor="ctr">
            <a:noAutofit/>
          </a:bodyPr>
          <a:lstStyle>
            <a:lvl1pPr>
              <a:defRPr lang="en-US" dirty="0"/>
            </a:lvl1pPr>
          </a:lstStyle>
          <a:p>
            <a:pPr lvl="0"/>
            <a:r>
              <a:rPr lang="en-US" dirty="0"/>
              <a:t>Click to add title</a:t>
            </a:r>
          </a:p>
        </p:txBody>
      </p:sp>
      <p:sp>
        <p:nvSpPr>
          <p:cNvPr id="6" name="Date Placeholder 5">
            <a:extLst>
              <a:ext uri="{FF2B5EF4-FFF2-40B4-BE49-F238E27FC236}">
                <a16:creationId xmlns:a16="http://schemas.microsoft.com/office/drawing/2014/main" id="{6C3B3138-7E6D-43B6-A44C-918E98D92B21}"/>
              </a:ext>
            </a:extLst>
          </p:cNvPr>
          <p:cNvSpPr>
            <a:spLocks noGrp="1"/>
          </p:cNvSpPr>
          <p:nvPr>
            <p:ph type="dt" sz="half" idx="10"/>
          </p:nvPr>
        </p:nvSpPr>
        <p:spPr/>
        <p:txBody>
          <a:bodyPr/>
          <a:lstStyle/>
          <a:p>
            <a:fld id="{79E3C6BB-94B4-4057-A3BC-13D6F990109B}" type="datetimeFigureOut">
              <a:rPr lang="en-US" noProof="0" smtClean="0"/>
              <a:t>1/1/2022</a:t>
            </a:fld>
            <a:endParaRPr lang="en-US" noProof="0"/>
          </a:p>
        </p:txBody>
      </p:sp>
      <p:sp>
        <p:nvSpPr>
          <p:cNvPr id="7" name="Footer Placeholder 6">
            <a:extLst>
              <a:ext uri="{FF2B5EF4-FFF2-40B4-BE49-F238E27FC236}">
                <a16:creationId xmlns:a16="http://schemas.microsoft.com/office/drawing/2014/main" id="{6477F59F-6724-4659-8FF1-D6926827F108}"/>
              </a:ext>
            </a:extLst>
          </p:cNvPr>
          <p:cNvSpPr>
            <a:spLocks noGrp="1"/>
          </p:cNvSpPr>
          <p:nvPr>
            <p:ph type="ftr" sz="quarter" idx="11"/>
          </p:nvPr>
        </p:nvSpPr>
        <p:spPr/>
        <p:txBody>
          <a:bodyPr/>
          <a:lstStyle/>
          <a:p>
            <a:endParaRPr lang="en-US" noProof="0"/>
          </a:p>
        </p:txBody>
      </p:sp>
      <p:sp>
        <p:nvSpPr>
          <p:cNvPr id="8" name="Slide Number Placeholder 7">
            <a:extLst>
              <a:ext uri="{FF2B5EF4-FFF2-40B4-BE49-F238E27FC236}">
                <a16:creationId xmlns:a16="http://schemas.microsoft.com/office/drawing/2014/main" id="{25914854-BBC9-429B-A35D-5523103E1A72}"/>
              </a:ext>
            </a:extLst>
          </p:cNvPr>
          <p:cNvSpPr>
            <a:spLocks noGrp="1"/>
          </p:cNvSpPr>
          <p:nvPr>
            <p:ph type="sldNum" sz="quarter" idx="12"/>
          </p:nvPr>
        </p:nvSpPr>
        <p:spPr/>
        <p:txBody>
          <a:body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222503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B45BDD-F7D3-4B1A-88BE-8D9EDCCE830B}"/>
              </a:ext>
            </a:extLst>
          </p:cNvPr>
          <p:cNvSpPr/>
          <p:nvPr userDrawn="1"/>
        </p:nvSpPr>
        <p:spPr>
          <a:xfrm>
            <a:off x="0" y="190"/>
            <a:ext cx="12192000" cy="1673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
          </a:p>
        </p:txBody>
      </p:sp>
      <p:sp>
        <p:nvSpPr>
          <p:cNvPr id="2" name="Title Placeholder 1">
            <a:extLst>
              <a:ext uri="{FF2B5EF4-FFF2-40B4-BE49-F238E27FC236}">
                <a16:creationId xmlns:a16="http://schemas.microsoft.com/office/drawing/2014/main" id="{B11D616B-116A-4DA8-8747-324ECAFBE200}"/>
              </a:ext>
            </a:extLst>
          </p:cNvPr>
          <p:cNvSpPr>
            <a:spLocks noGrp="1"/>
          </p:cNvSpPr>
          <p:nvPr>
            <p:ph type="title"/>
          </p:nvPr>
        </p:nvSpPr>
        <p:spPr>
          <a:xfrm>
            <a:off x="838200" y="136525"/>
            <a:ext cx="10515600" cy="1399667"/>
          </a:xfrm>
          <a:prstGeom prst="rect">
            <a:avLst/>
          </a:prstGeom>
        </p:spPr>
        <p:txBody>
          <a:bodyPr vert="horz" lIns="91440" tIns="45720" rIns="91440" bIns="45720" rtlCol="0" anchor="ctr">
            <a:noAutofit/>
          </a:bodyPr>
          <a:lstStyle/>
          <a:p>
            <a:r>
              <a:rPr lang="en-US" dirty="0"/>
              <a:t>Click to add Title</a:t>
            </a:r>
            <a:endParaRPr lang="uk-UA" dirty="0"/>
          </a:p>
        </p:txBody>
      </p:sp>
      <p:sp>
        <p:nvSpPr>
          <p:cNvPr id="3" name="Text Placeholder 2">
            <a:extLst>
              <a:ext uri="{FF2B5EF4-FFF2-40B4-BE49-F238E27FC236}">
                <a16:creationId xmlns:a16="http://schemas.microsoft.com/office/drawing/2014/main" id="{3CFCB574-1063-4B43-B63E-85512CC99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id="{96B5D32C-0D2C-48EE-A6E0-6675C25A3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3C6BB-94B4-4057-A3BC-13D6F990109B}" type="datetimeFigureOut">
              <a:rPr lang="en-US" noProof="0" smtClean="0"/>
              <a:t>1/1/2022</a:t>
            </a:fld>
            <a:endParaRPr lang="en-US" noProof="0"/>
          </a:p>
        </p:txBody>
      </p:sp>
      <p:sp>
        <p:nvSpPr>
          <p:cNvPr id="5" name="Footer Placeholder 4">
            <a:extLst>
              <a:ext uri="{FF2B5EF4-FFF2-40B4-BE49-F238E27FC236}">
                <a16:creationId xmlns:a16="http://schemas.microsoft.com/office/drawing/2014/main" id="{A10C77C9-2CF6-404C-92B6-BCEB6C708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290B5D02-ADE3-4D86-BED1-C12944488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F2DD-221D-4991-BA23-B2C16AFFF246}" type="slidenum">
              <a:rPr lang="en-US" noProof="0" smtClean="0"/>
              <a:t>‹#›</a:t>
            </a:fld>
            <a:endParaRPr lang="en-US" noProof="0"/>
          </a:p>
        </p:txBody>
      </p:sp>
    </p:spTree>
    <p:extLst>
      <p:ext uri="{BB962C8B-B14F-4D97-AF65-F5344CB8AC3E}">
        <p14:creationId xmlns:p14="http://schemas.microsoft.com/office/powerpoint/2010/main" val="252641946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3" r:id="rId3"/>
    <p:sldLayoutId id="2147483664" r:id="rId4"/>
    <p:sldLayoutId id="2147483665" r:id="rId5"/>
    <p:sldLayoutId id="2147483666" r:id="rId6"/>
    <p:sldLayoutId id="2147483667" r:id="rId7"/>
    <p:sldLayoutId id="2147483668" r:id="rId8"/>
    <p:sldLayoutId id="2147483661"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8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fif"/></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fi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fi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1140400" y="4509633"/>
            <a:ext cx="9911200" cy="1080400"/>
          </a:xfrm>
          <a:prstGeom prst="rect">
            <a:avLst/>
          </a:prstGeom>
        </p:spPr>
        <p:txBody>
          <a:bodyPr spcFirstLastPara="1" vert="horz" wrap="square" lIns="0" tIns="0" rIns="0" bIns="0" rtlCol="0" anchor="t" anchorCtr="0">
            <a:noAutofit/>
          </a:bodyPr>
          <a:lstStyle/>
          <a:p>
            <a:r>
              <a:rPr lang="en" sz="9600" dirty="0"/>
              <a:t>VẬT LÝ 11</a:t>
            </a:r>
            <a:endParaRPr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C94EC1-B7D9-4C1E-AA3C-76D9A20B11A4}"/>
              </a:ext>
            </a:extLst>
          </p:cNvPr>
          <p:cNvSpPr>
            <a:spLocks noGrp="1"/>
          </p:cNvSpPr>
          <p:nvPr>
            <p:ph type="body" sz="quarter" idx="14"/>
          </p:nvPr>
        </p:nvSpPr>
        <p:spPr>
          <a:xfrm>
            <a:off x="564203" y="1806575"/>
            <a:ext cx="7008449" cy="2072967"/>
          </a:xfrm>
        </p:spPr>
        <p:txBody>
          <a:bodyPr/>
          <a:lstStyle/>
          <a:p>
            <a:pPr algn="just"/>
            <a:r>
              <a:rPr lang="vi-VN" sz="2400" b="0" i="0" dirty="0">
                <a:solidFill>
                  <a:srgbClr val="000000"/>
                </a:solidFill>
                <a:effectLst/>
                <a:latin typeface="Open Sans" panose="020B0606030504020204" pitchFamily="34" charset="0"/>
              </a:rPr>
              <a:t>• </a:t>
            </a:r>
            <a:r>
              <a:rPr lang="en-US" sz="2400" b="0" i="0" dirty="0">
                <a:solidFill>
                  <a:srgbClr val="000000"/>
                </a:solidFill>
                <a:effectLst/>
                <a:latin typeface="Open Sans" panose="020B0606030504020204" pitchFamily="34" charset="0"/>
              </a:rPr>
              <a:t> </a:t>
            </a:r>
            <a:r>
              <a:rPr lang="vi-VN" sz="2400" b="0" i="0" dirty="0">
                <a:solidFill>
                  <a:srgbClr val="000000"/>
                </a:solidFill>
                <a:effectLst/>
                <a:latin typeface="Open Sans" panose="020B0606030504020204" pitchFamily="34" charset="0"/>
              </a:rPr>
              <a:t>Điện môi là môi trường cách điện.</a:t>
            </a:r>
            <a:endParaRPr lang="en-US" sz="2400" b="0" i="0" dirty="0">
              <a:solidFill>
                <a:srgbClr val="000000"/>
              </a:solidFill>
              <a:effectLst/>
              <a:latin typeface="Open Sans" panose="020B0606030504020204" pitchFamily="34" charset="0"/>
            </a:endParaRPr>
          </a:p>
          <a:p>
            <a:pPr marL="342900" indent="-342900" algn="just">
              <a:buFont typeface="Arial" panose="020B0604020202020204" pitchFamily="34" charset="0"/>
              <a:buChar char="•"/>
            </a:pPr>
            <a:r>
              <a:rPr lang="vi-VN" sz="2400" b="0" i="0" dirty="0">
                <a:solidFill>
                  <a:srgbClr val="000000"/>
                </a:solidFill>
                <a:effectLst/>
                <a:latin typeface="Open Sans" panose="020B0606030504020204" pitchFamily="34" charset="0"/>
              </a:rPr>
              <a:t>Hằng số điện môi </a:t>
            </a:r>
            <a:r>
              <a:rPr lang="el-GR" sz="2400" b="0" i="0" dirty="0">
                <a:solidFill>
                  <a:srgbClr val="000000"/>
                </a:solidFill>
                <a:effectLst/>
                <a:latin typeface="Open Sans" panose="020B0606030504020204" pitchFamily="34" charset="0"/>
              </a:rPr>
              <a:t>ε </a:t>
            </a:r>
            <a:r>
              <a:rPr lang="vi-VN" sz="2400" b="0" i="0" dirty="0">
                <a:solidFill>
                  <a:srgbClr val="000000"/>
                </a:solidFill>
                <a:effectLst/>
                <a:latin typeface="Open Sans" panose="020B0606030504020204" pitchFamily="34" charset="0"/>
              </a:rPr>
              <a:t>đặc trưng cho tính chất điện của một chất cách điện. Khi đặt điện tích trong điện môi, lực tương tác sẽ nhỏ đi </a:t>
            </a:r>
            <a:r>
              <a:rPr lang="el-GR" sz="2400" b="0" i="0" dirty="0">
                <a:solidFill>
                  <a:srgbClr val="000000"/>
                </a:solidFill>
                <a:effectLst/>
                <a:latin typeface="Open Sans" panose="020B0606030504020204" pitchFamily="34" charset="0"/>
              </a:rPr>
              <a:t>ε </a:t>
            </a:r>
            <a:r>
              <a:rPr lang="vi-VN" sz="2400" b="0" i="0" dirty="0">
                <a:solidFill>
                  <a:srgbClr val="000000"/>
                </a:solidFill>
                <a:effectLst/>
                <a:latin typeface="Open Sans" panose="020B0606030504020204" pitchFamily="34" charset="0"/>
              </a:rPr>
              <a:t>so với đặt trong chân không.</a:t>
            </a:r>
          </a:p>
          <a:p>
            <a:br>
              <a:rPr lang="vi-VN" sz="2400" dirty="0"/>
            </a:br>
            <a:endParaRPr lang="uk-UA" sz="2400" dirty="0"/>
          </a:p>
        </p:txBody>
      </p:sp>
      <p:sp>
        <p:nvSpPr>
          <p:cNvPr id="18" name="Title 17">
            <a:extLst>
              <a:ext uri="{FF2B5EF4-FFF2-40B4-BE49-F238E27FC236}">
                <a16:creationId xmlns:a16="http://schemas.microsoft.com/office/drawing/2014/main" id="{42629A24-E59A-4C77-8F59-54B8E9598B7D}"/>
              </a:ext>
            </a:extLst>
          </p:cNvPr>
          <p:cNvSpPr>
            <a:spLocks noGrp="1"/>
          </p:cNvSpPr>
          <p:nvPr>
            <p:ph type="title"/>
          </p:nvPr>
        </p:nvSpPr>
        <p:spPr>
          <a:xfrm>
            <a:off x="564203" y="0"/>
            <a:ext cx="11175026" cy="1399667"/>
          </a:xfrm>
        </p:spPr>
        <p:txBody>
          <a:bodyPr/>
          <a:lstStyle/>
          <a:p>
            <a:r>
              <a:rPr lang="en-US" sz="3200" b="1" i="0" dirty="0">
                <a:solidFill>
                  <a:srgbClr val="000000"/>
                </a:solidFill>
                <a:effectLst/>
                <a:latin typeface="Open Sans" panose="020B0606030504020204" pitchFamily="34" charset="0"/>
              </a:rPr>
              <a:t>2. </a:t>
            </a:r>
            <a:r>
              <a:rPr lang="en-US" sz="3200" b="1" i="0" dirty="0" err="1">
                <a:solidFill>
                  <a:srgbClr val="000000"/>
                </a:solidFill>
                <a:effectLst/>
                <a:latin typeface="Open Sans" panose="020B0606030504020204" pitchFamily="34" charset="0"/>
              </a:rPr>
              <a:t>Định</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luật</a:t>
            </a:r>
            <a:r>
              <a:rPr lang="en-US" sz="3200" b="1" i="0" dirty="0">
                <a:solidFill>
                  <a:srgbClr val="000000"/>
                </a:solidFill>
                <a:effectLst/>
                <a:latin typeface="Open Sans" panose="020B0606030504020204" pitchFamily="34" charset="0"/>
              </a:rPr>
              <a:t> Coulomb. </a:t>
            </a:r>
            <a:r>
              <a:rPr lang="en-US" sz="3200" b="1" i="0" dirty="0" err="1">
                <a:solidFill>
                  <a:srgbClr val="000000"/>
                </a:solidFill>
                <a:effectLst/>
                <a:latin typeface="Open Sans" panose="020B0606030504020204" pitchFamily="34" charset="0"/>
              </a:rPr>
              <a:t>Hằng</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số</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điện</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môi</a:t>
            </a:r>
            <a:r>
              <a:rPr lang="en-US" sz="3200" b="1" i="0" dirty="0">
                <a:solidFill>
                  <a:srgbClr val="000000"/>
                </a:solidFill>
                <a:effectLst/>
                <a:latin typeface="Open Sans" panose="020B0606030504020204" pitchFamily="34" charset="0"/>
              </a:rPr>
              <a:t>:</a:t>
            </a:r>
            <a:endParaRPr lang="en-US" sz="3200" dirty="0"/>
          </a:p>
        </p:txBody>
      </p:sp>
      <p:pic>
        <p:nvPicPr>
          <p:cNvPr id="2052" name="Picture 4" descr="Lý thuyết Điện tích. Định luật Cu-lông | Chuyên đề: Lý thuyết - Bài tập Vật Lý 11 có đáp án">
            <a:extLst>
              <a:ext uri="{FF2B5EF4-FFF2-40B4-BE49-F238E27FC236}">
                <a16:creationId xmlns:a16="http://schemas.microsoft.com/office/drawing/2014/main" id="{E9415816-6257-4536-851D-61CE7ACED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15" y="4538708"/>
            <a:ext cx="2129470" cy="11480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able&#10;&#10;Description automatically generated">
            <a:extLst>
              <a:ext uri="{FF2B5EF4-FFF2-40B4-BE49-F238E27FC236}">
                <a16:creationId xmlns:a16="http://schemas.microsoft.com/office/drawing/2014/main" id="{51610F87-FC1E-4B06-9C59-035B381A4111}"/>
              </a:ext>
            </a:extLst>
          </p:cNvPr>
          <p:cNvPicPr>
            <a:picLocks noChangeAspect="1"/>
          </p:cNvPicPr>
          <p:nvPr/>
        </p:nvPicPr>
        <p:blipFill>
          <a:blip r:embed="rId4"/>
          <a:stretch>
            <a:fillRect/>
          </a:stretch>
        </p:blipFill>
        <p:spPr>
          <a:xfrm>
            <a:off x="8398277" y="960862"/>
            <a:ext cx="3793724" cy="6107210"/>
          </a:xfrm>
          <a:prstGeom prst="rect">
            <a:avLst/>
          </a:prstGeom>
        </p:spPr>
      </p:pic>
    </p:spTree>
    <p:extLst>
      <p:ext uri="{BB962C8B-B14F-4D97-AF65-F5344CB8AC3E}">
        <p14:creationId xmlns:p14="http://schemas.microsoft.com/office/powerpoint/2010/main" val="28908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BD0981-F92C-45E8-A2C7-4503E5E87375}"/>
              </a:ext>
            </a:extLst>
          </p:cNvPr>
          <p:cNvSpPr txBox="1"/>
          <p:nvPr/>
        </p:nvSpPr>
        <p:spPr>
          <a:xfrm>
            <a:off x="484304" y="560338"/>
            <a:ext cx="10950135" cy="830997"/>
          </a:xfrm>
          <a:prstGeom prst="rect">
            <a:avLst/>
          </a:prstGeom>
          <a:noFill/>
        </p:spPr>
        <p:txBody>
          <a:bodyPr wrap="square">
            <a:spAutoFit/>
          </a:bodyPr>
          <a:lstStyle/>
          <a:p>
            <a:pPr algn="just"/>
            <a:r>
              <a:rPr lang="vi-VN" sz="2400" b="1" i="0" dirty="0">
                <a:solidFill>
                  <a:srgbClr val="000000"/>
                </a:solidFill>
                <a:effectLst/>
                <a:latin typeface="Open Sans" panose="020B0606030504020204" pitchFamily="34" charset="0"/>
              </a:rPr>
              <a:t>3. Nguyên lý chồng chất lực điện:</a:t>
            </a:r>
            <a:endParaRPr lang="vi-VN" sz="2400" b="0" i="0" dirty="0">
              <a:solidFill>
                <a:srgbClr val="000000"/>
              </a:solidFill>
              <a:effectLst/>
              <a:latin typeface="Open Sans" panose="020B0606030504020204" pitchFamily="34" charset="0"/>
            </a:endParaRPr>
          </a:p>
          <a:p>
            <a:pPr algn="just"/>
            <a:endParaRPr lang="vi-VN" sz="2400" b="0" i="0" dirty="0">
              <a:solidFill>
                <a:srgbClr val="000000"/>
              </a:solidFill>
              <a:effectLst/>
              <a:latin typeface="Open Sans" panose="020B0606030504020204" pitchFamily="34" charset="0"/>
            </a:endParaRPr>
          </a:p>
        </p:txBody>
      </p:sp>
      <p:pic>
        <p:nvPicPr>
          <p:cNvPr id="6" name="Picture 5" descr="A picture containing text, sky, map&#10;&#10;Description automatically generated">
            <a:extLst>
              <a:ext uri="{FF2B5EF4-FFF2-40B4-BE49-F238E27FC236}">
                <a16:creationId xmlns:a16="http://schemas.microsoft.com/office/drawing/2014/main" id="{BCA8565D-2388-4DCD-9178-77CF6A9AB98C}"/>
              </a:ext>
            </a:extLst>
          </p:cNvPr>
          <p:cNvPicPr>
            <a:picLocks noChangeAspect="1"/>
          </p:cNvPicPr>
          <p:nvPr/>
        </p:nvPicPr>
        <p:blipFill>
          <a:blip r:embed="rId3"/>
          <a:stretch>
            <a:fillRect/>
          </a:stretch>
        </p:blipFill>
        <p:spPr>
          <a:xfrm>
            <a:off x="3324225" y="1714500"/>
            <a:ext cx="5543550" cy="3429000"/>
          </a:xfrm>
          <a:prstGeom prst="rect">
            <a:avLst/>
          </a:prstGeom>
        </p:spPr>
      </p:pic>
      <p:cxnSp>
        <p:nvCxnSpPr>
          <p:cNvPr id="10" name="Straight Connector 9">
            <a:extLst>
              <a:ext uri="{FF2B5EF4-FFF2-40B4-BE49-F238E27FC236}">
                <a16:creationId xmlns:a16="http://schemas.microsoft.com/office/drawing/2014/main" id="{661EA72E-B3D9-4995-9622-83EF9B0EB411}"/>
              </a:ext>
            </a:extLst>
          </p:cNvPr>
          <p:cNvCxnSpPr/>
          <p:nvPr/>
        </p:nvCxnSpPr>
        <p:spPr>
          <a:xfrm>
            <a:off x="6356412" y="2050742"/>
            <a:ext cx="125175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950C1DE7-4A9C-4929-972F-B1156DDFCF6D}"/>
              </a:ext>
            </a:extLst>
          </p:cNvPr>
          <p:cNvCxnSpPr/>
          <p:nvPr/>
        </p:nvCxnSpPr>
        <p:spPr>
          <a:xfrm>
            <a:off x="7501631" y="2041864"/>
            <a:ext cx="497150" cy="4971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B612E10-8365-4FEE-8CC9-377FF01DD584}"/>
              </a:ext>
            </a:extLst>
          </p:cNvPr>
          <p:cNvCxnSpPr/>
          <p:nvPr/>
        </p:nvCxnSpPr>
        <p:spPr>
          <a:xfrm flipV="1">
            <a:off x="6826928" y="2050742"/>
            <a:ext cx="719091" cy="479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62F08D9-CC02-409D-A37F-72CF52F67557}"/>
                  </a:ext>
                </a:extLst>
              </p:cNvPr>
              <p:cNvSpPr txBox="1"/>
              <p:nvPr/>
            </p:nvSpPr>
            <p:spPr>
              <a:xfrm>
                <a:off x="4856085" y="5521911"/>
                <a:ext cx="5095783" cy="575479"/>
              </a:xfrm>
              <a:prstGeom prst="rect">
                <a:avLst/>
              </a:prstGeom>
              <a:noFill/>
            </p:spPr>
            <p:txBody>
              <a:bodyPr wrap="square" rtlCol="0">
                <a:spAutoFit/>
              </a:bodyPr>
              <a:lstStyle/>
              <a:p>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𝐹</m:t>
                        </m:r>
                      </m:e>
                    </m:acc>
                  </m:oMath>
                </a14:m>
                <a:r>
                  <a:rPr lang="en-US" sz="2800" dirty="0"/>
                  <a:t>=</a:t>
                </a:r>
                <a14:m>
                  <m:oMath xmlns:m="http://schemas.openxmlformats.org/officeDocument/2006/math">
                    <m:acc>
                      <m:accPr>
                        <m:chr m:val="⃗"/>
                        <m:ctrlPr>
                          <a:rPr lang="en-US" sz="2800" i="1" dirty="0" smtClean="0">
                            <a:latin typeface="Cambria Math" panose="02040503050406030204" pitchFamily="18" charset="0"/>
                          </a:rPr>
                        </m:ctrlPr>
                      </m:accPr>
                      <m:e>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𝐹</m:t>
                            </m:r>
                          </m:e>
                          <m:sub>
                            <m:r>
                              <a:rPr lang="en-US" sz="2800" b="0" i="1" dirty="0" smtClean="0">
                                <a:latin typeface="Cambria Math" panose="02040503050406030204" pitchFamily="18" charset="0"/>
                              </a:rPr>
                              <m:t>1</m:t>
                            </m:r>
                          </m:sub>
                        </m:sSub>
                      </m:e>
                    </m:acc>
                    <m:r>
                      <a:rPr lang="en-US" sz="2800" b="0" i="1" dirty="0" smtClean="0">
                        <a:latin typeface="Cambria Math" panose="02040503050406030204" pitchFamily="18" charset="0"/>
                      </a:rPr>
                      <m:t>+</m:t>
                    </m:r>
                    <m:acc>
                      <m:accPr>
                        <m:chr m:val="⃗"/>
                        <m:ctrlPr>
                          <a:rPr lang="en-US" sz="2800" b="0" i="1" dirty="0" smtClean="0">
                            <a:latin typeface="Cambria Math" panose="02040503050406030204" pitchFamily="18" charset="0"/>
                          </a:rPr>
                        </m:ctrlPr>
                      </m:acc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𝐹</m:t>
                            </m:r>
                          </m:e>
                          <m:sub>
                            <m:r>
                              <a:rPr lang="en-US" sz="2800" b="0" i="1" dirty="0" smtClean="0">
                                <a:latin typeface="Cambria Math" panose="02040503050406030204" pitchFamily="18" charset="0"/>
                              </a:rPr>
                              <m:t>2</m:t>
                            </m:r>
                          </m:sub>
                        </m:sSub>
                      </m:e>
                    </m:acc>
                  </m:oMath>
                </a14:m>
                <a:endParaRPr lang="en-US" sz="2800" dirty="0"/>
              </a:p>
            </p:txBody>
          </p:sp>
        </mc:Choice>
        <mc:Fallback xmlns="">
          <p:sp>
            <p:nvSpPr>
              <p:cNvPr id="2" name="TextBox 1">
                <a:extLst>
                  <a:ext uri="{FF2B5EF4-FFF2-40B4-BE49-F238E27FC236}">
                    <a16:creationId xmlns:a16="http://schemas.microsoft.com/office/drawing/2014/main" id="{662F08D9-CC02-409D-A37F-72CF52F67557}"/>
                  </a:ext>
                </a:extLst>
              </p:cNvPr>
              <p:cNvSpPr txBox="1">
                <a:spLocks noRot="1" noChangeAspect="1" noMove="1" noResize="1" noEditPoints="1" noAdjustHandles="1" noChangeArrowheads="1" noChangeShapeType="1" noTextEdit="1"/>
              </p:cNvSpPr>
              <p:nvPr/>
            </p:nvSpPr>
            <p:spPr>
              <a:xfrm>
                <a:off x="4856085" y="5521911"/>
                <a:ext cx="5095783" cy="575479"/>
              </a:xfrm>
              <a:prstGeom prst="rect">
                <a:avLst/>
              </a:prstGeom>
              <a:blipFill>
                <a:blip r:embed="rId4"/>
                <a:stretch>
                  <a:fillRect t="-1064" b="-30851"/>
                </a:stretch>
              </a:blipFill>
            </p:spPr>
            <p:txBody>
              <a:bodyPr/>
              <a:lstStyle/>
              <a:p>
                <a:r>
                  <a:rPr lang="en-US">
                    <a:noFill/>
                  </a:rPr>
                  <a:t> </a:t>
                </a:r>
              </a:p>
            </p:txBody>
          </p:sp>
        </mc:Fallback>
      </mc:AlternateContent>
    </p:spTree>
    <p:extLst>
      <p:ext uri="{BB962C8B-B14F-4D97-AF65-F5344CB8AC3E}">
        <p14:creationId xmlns:p14="http://schemas.microsoft.com/office/powerpoint/2010/main" val="39674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9A9DB-7B67-44E9-BD24-01FCEA9AF41C}"/>
              </a:ext>
            </a:extLst>
          </p:cNvPr>
          <p:cNvSpPr>
            <a:spLocks noGrp="1"/>
          </p:cNvSpPr>
          <p:nvPr>
            <p:ph type="body" sz="quarter" idx="14"/>
          </p:nvPr>
        </p:nvSpPr>
        <p:spPr>
          <a:xfrm>
            <a:off x="720772" y="1883783"/>
            <a:ext cx="9879165" cy="943393"/>
          </a:xfrm>
        </p:spPr>
        <p:txBody>
          <a:bodyPr/>
          <a:lstStyle/>
          <a:p>
            <a:pPr>
              <a:lnSpc>
                <a:spcPct val="125000"/>
              </a:lnSpc>
              <a:spcAft>
                <a:spcPts val="600"/>
              </a:spcAft>
            </a:pPr>
            <a:r>
              <a:rPr lang="en-US" sz="2400" b="1" i="0" dirty="0" err="1">
                <a:solidFill>
                  <a:srgbClr val="0000FF"/>
                </a:solidFill>
                <a:effectLst/>
                <a:latin typeface="Open Sans" panose="020B0606030504020204" pitchFamily="34" charset="0"/>
              </a:rPr>
              <a:t>Câu</a:t>
            </a:r>
            <a:r>
              <a:rPr lang="en-US" sz="2400" b="1" i="0" dirty="0">
                <a:solidFill>
                  <a:srgbClr val="0000FF"/>
                </a:solidFill>
                <a:effectLst/>
                <a:latin typeface="Open Sans" panose="020B0606030504020204" pitchFamily="34" charset="0"/>
              </a:rPr>
              <a:t> 1:</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Có</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hai</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điện</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tích</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điểm</a:t>
            </a:r>
            <a:r>
              <a:rPr lang="en-US" sz="2400" b="0" i="0" dirty="0">
                <a:solidFill>
                  <a:srgbClr val="000000"/>
                </a:solidFill>
                <a:effectLst/>
                <a:latin typeface="Open Sans" panose="020B0606030504020204" pitchFamily="34" charset="0"/>
              </a:rPr>
              <a:t> q</a:t>
            </a:r>
            <a:r>
              <a:rPr lang="en-US" sz="2400" b="0" i="0" baseline="-25000" dirty="0">
                <a:solidFill>
                  <a:srgbClr val="000000"/>
                </a:solidFill>
                <a:effectLst/>
                <a:latin typeface="Open Sans" panose="020B0606030504020204" pitchFamily="34" charset="0"/>
              </a:rPr>
              <a:t>1</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và</a:t>
            </a:r>
            <a:r>
              <a:rPr lang="en-US" sz="2400" b="0" i="0" dirty="0">
                <a:solidFill>
                  <a:srgbClr val="000000"/>
                </a:solidFill>
                <a:effectLst/>
                <a:latin typeface="Open Sans" panose="020B0606030504020204" pitchFamily="34" charset="0"/>
              </a:rPr>
              <a:t> q</a:t>
            </a:r>
            <a:r>
              <a:rPr lang="en-US" sz="2400" b="0" i="0" baseline="-25000" dirty="0">
                <a:solidFill>
                  <a:srgbClr val="000000"/>
                </a:solidFill>
                <a:effectLst/>
                <a:latin typeface="Open Sans" panose="020B0606030504020204" pitchFamily="34" charset="0"/>
              </a:rPr>
              <a:t>2</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chúng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đẩy</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nhau</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Khẳng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định</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nào</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sau</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đây</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là</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đúng</a:t>
            </a:r>
            <a:r>
              <a:rPr lang="en-US" sz="2400" b="0" i="0" dirty="0">
                <a:solidFill>
                  <a:srgbClr val="000000"/>
                </a:solidFill>
                <a:effectLst/>
                <a:latin typeface="Open Sans" panose="020B0606030504020204" pitchFamily="34" charset="0"/>
              </a:rPr>
              <a:t>?</a:t>
            </a:r>
            <a:endParaRPr lang="en-US" sz="2400" dirty="0"/>
          </a:p>
        </p:txBody>
      </p:sp>
      <p:sp>
        <p:nvSpPr>
          <p:cNvPr id="3" name="Text Placeholder 2">
            <a:extLst>
              <a:ext uri="{FF2B5EF4-FFF2-40B4-BE49-F238E27FC236}">
                <a16:creationId xmlns:a16="http://schemas.microsoft.com/office/drawing/2014/main" id="{2FA6CB70-4065-48D5-8A62-1DB070683819}"/>
              </a:ext>
            </a:extLst>
          </p:cNvPr>
          <p:cNvSpPr>
            <a:spLocks noGrp="1"/>
          </p:cNvSpPr>
          <p:nvPr>
            <p:ph type="body" sz="quarter" idx="15"/>
          </p:nvPr>
        </p:nvSpPr>
        <p:spPr>
          <a:xfrm>
            <a:off x="1672936" y="3880477"/>
            <a:ext cx="3020693" cy="365125"/>
          </a:xfrm>
        </p:spPr>
        <p:txBody>
          <a:bodyPr/>
          <a:lstStyle/>
          <a:p>
            <a:r>
              <a:rPr lang="en-US" sz="2400" b="0" i="0" dirty="0">
                <a:solidFill>
                  <a:srgbClr val="000000"/>
                </a:solidFill>
                <a:effectLst/>
                <a:latin typeface="Open Sans" panose="020B0606030504020204" pitchFamily="34" charset="0"/>
              </a:rPr>
              <a:t>C. q</a:t>
            </a:r>
            <a:r>
              <a:rPr lang="en-US" sz="2400" b="0" i="0" baseline="-25000" dirty="0">
                <a:solidFill>
                  <a:srgbClr val="000000"/>
                </a:solidFill>
                <a:effectLst/>
                <a:latin typeface="Open Sans" panose="020B0606030504020204" pitchFamily="34" charset="0"/>
              </a:rPr>
              <a:t>1</a:t>
            </a:r>
            <a:r>
              <a:rPr lang="en-US" sz="2400" b="0" i="0" dirty="0">
                <a:solidFill>
                  <a:srgbClr val="000000"/>
                </a:solidFill>
                <a:effectLst/>
                <a:latin typeface="Open Sans" panose="020B0606030504020204" pitchFamily="34" charset="0"/>
              </a:rPr>
              <a:t>.q</a:t>
            </a:r>
            <a:r>
              <a:rPr lang="en-US" sz="2400" b="0" i="0" baseline="-25000" dirty="0">
                <a:solidFill>
                  <a:srgbClr val="000000"/>
                </a:solidFill>
                <a:effectLst/>
                <a:latin typeface="Open Sans" panose="020B0606030504020204" pitchFamily="34" charset="0"/>
              </a:rPr>
              <a:t>2</a:t>
            </a:r>
            <a:r>
              <a:rPr lang="en-US" sz="2400" b="0" i="0" dirty="0">
                <a:solidFill>
                  <a:srgbClr val="000000"/>
                </a:solidFill>
                <a:effectLst/>
                <a:latin typeface="Open Sans" panose="020B0606030504020204" pitchFamily="34" charset="0"/>
              </a:rPr>
              <a:t> &gt; 0.  </a:t>
            </a:r>
            <a:endParaRPr lang="en-US" sz="2400" dirty="0"/>
          </a:p>
        </p:txBody>
      </p:sp>
      <p:sp>
        <p:nvSpPr>
          <p:cNvPr id="4" name="Text Placeholder 3">
            <a:extLst>
              <a:ext uri="{FF2B5EF4-FFF2-40B4-BE49-F238E27FC236}">
                <a16:creationId xmlns:a16="http://schemas.microsoft.com/office/drawing/2014/main" id="{0044E3E8-43F5-44EC-905B-90321E46CDBC}"/>
              </a:ext>
            </a:extLst>
          </p:cNvPr>
          <p:cNvSpPr>
            <a:spLocks noGrp="1"/>
          </p:cNvSpPr>
          <p:nvPr>
            <p:ph type="body" sz="quarter" idx="16"/>
          </p:nvPr>
        </p:nvSpPr>
        <p:spPr>
          <a:xfrm>
            <a:off x="1672936" y="3101975"/>
            <a:ext cx="3065031" cy="654050"/>
          </a:xfrm>
        </p:spPr>
        <p:txBody>
          <a:bodyPr/>
          <a:lstStyle/>
          <a:p>
            <a:r>
              <a:rPr lang="fr-FR" sz="2400" b="0" i="0" dirty="0">
                <a:solidFill>
                  <a:srgbClr val="000000"/>
                </a:solidFill>
                <a:effectLst/>
                <a:latin typeface="Open Sans" panose="020B0606030504020204" pitchFamily="34" charset="0"/>
              </a:rPr>
              <a:t>A. q</a:t>
            </a:r>
            <a:r>
              <a:rPr lang="fr-FR" sz="2400" b="0" i="0" baseline="-25000" dirty="0">
                <a:solidFill>
                  <a:srgbClr val="000000"/>
                </a:solidFill>
                <a:effectLst/>
                <a:latin typeface="Open Sans" panose="020B0606030504020204" pitchFamily="34" charset="0"/>
              </a:rPr>
              <a:t>1</a:t>
            </a:r>
            <a:r>
              <a:rPr lang="fr-FR" sz="2400" b="0" i="0" dirty="0">
                <a:solidFill>
                  <a:srgbClr val="000000"/>
                </a:solidFill>
                <a:effectLst/>
                <a:latin typeface="Open Sans" panose="020B0606030504020204" pitchFamily="34" charset="0"/>
              </a:rPr>
              <a:t> &gt; 0 </a:t>
            </a:r>
            <a:r>
              <a:rPr lang="fr-FR" sz="2400" b="0" i="0" dirty="0" err="1">
                <a:solidFill>
                  <a:srgbClr val="000000"/>
                </a:solidFill>
                <a:effectLst/>
                <a:latin typeface="Open Sans" panose="020B0606030504020204" pitchFamily="34" charset="0"/>
              </a:rPr>
              <a:t>và</a:t>
            </a:r>
            <a:r>
              <a:rPr lang="fr-FR" sz="2400" b="0" i="0" dirty="0">
                <a:solidFill>
                  <a:srgbClr val="000000"/>
                </a:solidFill>
                <a:effectLst/>
                <a:latin typeface="Open Sans" panose="020B0606030504020204" pitchFamily="34" charset="0"/>
              </a:rPr>
              <a:t> q</a:t>
            </a:r>
            <a:r>
              <a:rPr lang="fr-FR" sz="2400" b="0" i="0" baseline="-25000" dirty="0">
                <a:solidFill>
                  <a:srgbClr val="000000"/>
                </a:solidFill>
                <a:effectLst/>
                <a:latin typeface="Open Sans" panose="020B0606030504020204" pitchFamily="34" charset="0"/>
              </a:rPr>
              <a:t>2</a:t>
            </a:r>
            <a:r>
              <a:rPr lang="fr-FR" sz="2400" b="0" i="0" dirty="0">
                <a:solidFill>
                  <a:srgbClr val="000000"/>
                </a:solidFill>
                <a:effectLst/>
                <a:latin typeface="Open Sans" panose="020B0606030504020204" pitchFamily="34" charset="0"/>
              </a:rPr>
              <a:t> &lt; 0.  </a:t>
            </a:r>
            <a:endParaRPr lang="en-US" sz="2400" dirty="0"/>
          </a:p>
        </p:txBody>
      </p:sp>
      <p:sp>
        <p:nvSpPr>
          <p:cNvPr id="5" name="Text Placeholder 4">
            <a:extLst>
              <a:ext uri="{FF2B5EF4-FFF2-40B4-BE49-F238E27FC236}">
                <a16:creationId xmlns:a16="http://schemas.microsoft.com/office/drawing/2014/main" id="{C29FBCFD-E412-4CBA-8E6B-63C1EB21D34B}"/>
              </a:ext>
            </a:extLst>
          </p:cNvPr>
          <p:cNvSpPr>
            <a:spLocks noGrp="1"/>
          </p:cNvSpPr>
          <p:nvPr>
            <p:ph type="body" sz="quarter" idx="17"/>
          </p:nvPr>
        </p:nvSpPr>
        <p:spPr>
          <a:xfrm>
            <a:off x="6695891" y="3820104"/>
            <a:ext cx="3020692" cy="365125"/>
          </a:xfrm>
        </p:spPr>
        <p:txBody>
          <a:bodyPr/>
          <a:lstStyle/>
          <a:p>
            <a:r>
              <a:rPr lang="en-US" sz="2400" b="0" i="0" dirty="0">
                <a:solidFill>
                  <a:srgbClr val="000000"/>
                </a:solidFill>
                <a:effectLst/>
                <a:latin typeface="Open Sans" panose="020B0606030504020204" pitchFamily="34" charset="0"/>
              </a:rPr>
              <a:t>D. q</a:t>
            </a:r>
            <a:r>
              <a:rPr lang="en-US" sz="2400" b="0" i="0" baseline="-25000" dirty="0">
                <a:solidFill>
                  <a:srgbClr val="000000"/>
                </a:solidFill>
                <a:effectLst/>
                <a:latin typeface="Open Sans" panose="020B0606030504020204" pitchFamily="34" charset="0"/>
              </a:rPr>
              <a:t>1</a:t>
            </a:r>
            <a:r>
              <a:rPr lang="en-US" sz="2400" b="0" i="0" dirty="0">
                <a:solidFill>
                  <a:srgbClr val="000000"/>
                </a:solidFill>
                <a:effectLst/>
                <a:latin typeface="Open Sans" panose="020B0606030504020204" pitchFamily="34" charset="0"/>
              </a:rPr>
              <a:t>.q</a:t>
            </a:r>
            <a:r>
              <a:rPr lang="en-US" sz="2400" b="0" i="0" baseline="-25000" dirty="0">
                <a:solidFill>
                  <a:srgbClr val="000000"/>
                </a:solidFill>
                <a:effectLst/>
                <a:latin typeface="Open Sans" panose="020B0606030504020204" pitchFamily="34" charset="0"/>
              </a:rPr>
              <a:t>2</a:t>
            </a:r>
            <a:r>
              <a:rPr lang="en-US" sz="2400" b="0" i="0" dirty="0">
                <a:solidFill>
                  <a:srgbClr val="000000"/>
                </a:solidFill>
                <a:effectLst/>
                <a:latin typeface="Open Sans" panose="020B0606030504020204" pitchFamily="34" charset="0"/>
              </a:rPr>
              <a:t> &lt; 0.</a:t>
            </a:r>
            <a:endParaRPr lang="en-US" sz="2400" dirty="0"/>
          </a:p>
        </p:txBody>
      </p:sp>
      <p:sp>
        <p:nvSpPr>
          <p:cNvPr id="6" name="Text Placeholder 5">
            <a:extLst>
              <a:ext uri="{FF2B5EF4-FFF2-40B4-BE49-F238E27FC236}">
                <a16:creationId xmlns:a16="http://schemas.microsoft.com/office/drawing/2014/main" id="{96B6E475-0D48-4040-9A0A-D2C47F4D00B4}"/>
              </a:ext>
            </a:extLst>
          </p:cNvPr>
          <p:cNvSpPr>
            <a:spLocks noGrp="1"/>
          </p:cNvSpPr>
          <p:nvPr>
            <p:ph type="body" sz="quarter" idx="18"/>
          </p:nvPr>
        </p:nvSpPr>
        <p:spPr>
          <a:xfrm>
            <a:off x="6615731" y="3095625"/>
            <a:ext cx="2918887" cy="333375"/>
          </a:xfrm>
        </p:spPr>
        <p:txBody>
          <a:bodyPr/>
          <a:lstStyle/>
          <a:p>
            <a:r>
              <a:rPr lang="fr-FR" sz="2400" b="0" i="0" dirty="0">
                <a:solidFill>
                  <a:srgbClr val="000000"/>
                </a:solidFill>
                <a:effectLst/>
                <a:latin typeface="Open Sans" panose="020B0606030504020204" pitchFamily="34" charset="0"/>
              </a:rPr>
              <a:t>B. q</a:t>
            </a:r>
            <a:r>
              <a:rPr lang="fr-FR" sz="2400" b="0" i="0" baseline="-25000" dirty="0">
                <a:solidFill>
                  <a:srgbClr val="000000"/>
                </a:solidFill>
                <a:effectLst/>
                <a:latin typeface="Open Sans" panose="020B0606030504020204" pitchFamily="34" charset="0"/>
              </a:rPr>
              <a:t>1</a:t>
            </a:r>
            <a:r>
              <a:rPr lang="fr-FR" sz="2400" b="0" i="0" dirty="0">
                <a:solidFill>
                  <a:srgbClr val="000000"/>
                </a:solidFill>
                <a:effectLst/>
                <a:latin typeface="Open Sans" panose="020B0606030504020204" pitchFamily="34" charset="0"/>
              </a:rPr>
              <a:t> &lt; 0 </a:t>
            </a:r>
            <a:r>
              <a:rPr lang="fr-FR" sz="2400" b="0" i="0" dirty="0" err="1">
                <a:solidFill>
                  <a:srgbClr val="000000"/>
                </a:solidFill>
                <a:effectLst/>
                <a:latin typeface="Open Sans" panose="020B0606030504020204" pitchFamily="34" charset="0"/>
              </a:rPr>
              <a:t>và</a:t>
            </a:r>
            <a:r>
              <a:rPr lang="fr-FR" sz="2400" b="0" i="0" dirty="0">
                <a:solidFill>
                  <a:srgbClr val="000000"/>
                </a:solidFill>
                <a:effectLst/>
                <a:latin typeface="Open Sans" panose="020B0606030504020204" pitchFamily="34" charset="0"/>
              </a:rPr>
              <a:t> q</a:t>
            </a:r>
            <a:r>
              <a:rPr lang="fr-FR" sz="2400" b="0" i="0" baseline="-25000" dirty="0">
                <a:solidFill>
                  <a:srgbClr val="000000"/>
                </a:solidFill>
                <a:effectLst/>
                <a:latin typeface="Open Sans" panose="020B0606030504020204" pitchFamily="34" charset="0"/>
              </a:rPr>
              <a:t>2</a:t>
            </a:r>
            <a:r>
              <a:rPr lang="fr-FR" sz="2400" b="0" i="0" dirty="0">
                <a:solidFill>
                  <a:srgbClr val="000000"/>
                </a:solidFill>
                <a:effectLst/>
                <a:latin typeface="Open Sans" panose="020B0606030504020204" pitchFamily="34" charset="0"/>
              </a:rPr>
              <a:t> &gt; 0.</a:t>
            </a:r>
            <a:endParaRPr lang="en-US" sz="2400" dirty="0"/>
          </a:p>
        </p:txBody>
      </p:sp>
      <p:sp>
        <p:nvSpPr>
          <p:cNvPr id="123" name="Title 122">
            <a:extLst>
              <a:ext uri="{FF2B5EF4-FFF2-40B4-BE49-F238E27FC236}">
                <a16:creationId xmlns:a16="http://schemas.microsoft.com/office/drawing/2014/main" id="{E98F1CC0-1C9E-450E-8A05-8195D102D0DE}"/>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10" name="Oval 9">
            <a:extLst>
              <a:ext uri="{FF2B5EF4-FFF2-40B4-BE49-F238E27FC236}">
                <a16:creationId xmlns:a16="http://schemas.microsoft.com/office/drawing/2014/main" id="{B31AFCC3-EA7E-464C-B6F1-9AD2F3757AD0}"/>
              </a:ext>
            </a:extLst>
          </p:cNvPr>
          <p:cNvSpPr/>
          <p:nvPr/>
        </p:nvSpPr>
        <p:spPr>
          <a:xfrm>
            <a:off x="1154097" y="3880477"/>
            <a:ext cx="365125" cy="365125"/>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9A9DB-7B67-44E9-BD24-01FCEA9AF41C}"/>
              </a:ext>
            </a:extLst>
          </p:cNvPr>
          <p:cNvSpPr>
            <a:spLocks noGrp="1"/>
          </p:cNvSpPr>
          <p:nvPr>
            <p:ph type="body" sz="quarter" idx="14"/>
          </p:nvPr>
        </p:nvSpPr>
        <p:spPr>
          <a:xfrm>
            <a:off x="725850" y="1911998"/>
            <a:ext cx="10740300" cy="638175"/>
          </a:xfrm>
        </p:spPr>
        <p:txBody>
          <a:bodyPr/>
          <a:lstStyle/>
          <a:p>
            <a:r>
              <a:rPr lang="vi-VN" sz="2400" b="1" i="0" dirty="0">
                <a:solidFill>
                  <a:srgbClr val="0000FF"/>
                </a:solidFill>
                <a:effectLst/>
                <a:latin typeface="Open Sans" panose="020B0606030504020204" pitchFamily="34" charset="0"/>
              </a:rPr>
              <a:t>Câu </a:t>
            </a:r>
            <a:r>
              <a:rPr lang="en-US" sz="2400" b="1" i="0" dirty="0">
                <a:solidFill>
                  <a:srgbClr val="0000FF"/>
                </a:solidFill>
                <a:effectLst/>
                <a:latin typeface="Open Sans" panose="020B0606030504020204" pitchFamily="34" charset="0"/>
              </a:rPr>
              <a:t>2</a:t>
            </a:r>
            <a:r>
              <a:rPr lang="vi-VN" sz="2400" b="1" i="0" dirty="0">
                <a:solidFill>
                  <a:srgbClr val="0000FF"/>
                </a:solidFill>
                <a:effectLst/>
                <a:latin typeface="Open Sans" panose="020B0606030504020204" pitchFamily="34" charset="0"/>
              </a:rPr>
              <a:t>:</a:t>
            </a:r>
            <a:r>
              <a:rPr lang="vi-VN" sz="2400" b="0" i="0" dirty="0">
                <a:solidFill>
                  <a:srgbClr val="000000"/>
                </a:solidFill>
                <a:effectLst/>
                <a:latin typeface="Open Sans" panose="020B0606030504020204" pitchFamily="34" charset="0"/>
              </a:rPr>
              <a:t> Độ lớn của lực tương tác giữa hai điện tích điểm trong không khí:</a:t>
            </a:r>
            <a:endParaRPr lang="en-US" sz="2400" dirty="0"/>
          </a:p>
        </p:txBody>
      </p:sp>
      <p:sp>
        <p:nvSpPr>
          <p:cNvPr id="3" name="Text Placeholder 2">
            <a:extLst>
              <a:ext uri="{FF2B5EF4-FFF2-40B4-BE49-F238E27FC236}">
                <a16:creationId xmlns:a16="http://schemas.microsoft.com/office/drawing/2014/main" id="{2FA6CB70-4065-48D5-8A62-1DB070683819}"/>
              </a:ext>
            </a:extLst>
          </p:cNvPr>
          <p:cNvSpPr>
            <a:spLocks noGrp="1"/>
          </p:cNvSpPr>
          <p:nvPr>
            <p:ph type="body" sz="quarter" idx="15"/>
          </p:nvPr>
        </p:nvSpPr>
        <p:spPr>
          <a:xfrm>
            <a:off x="1650091" y="4219223"/>
            <a:ext cx="8474241" cy="365125"/>
          </a:xfrm>
        </p:spPr>
        <p:txBody>
          <a:bodyPr/>
          <a:lstStyle/>
          <a:p>
            <a:r>
              <a:rPr lang="en-US" sz="2400" b="0" i="0" dirty="0">
                <a:solidFill>
                  <a:srgbClr val="000000"/>
                </a:solidFill>
                <a:effectLst/>
                <a:latin typeface="Open Sans" panose="020B0606030504020204" pitchFamily="34" charset="0"/>
              </a:rPr>
              <a:t>C. </a:t>
            </a:r>
            <a:r>
              <a:rPr lang="en-US" sz="2400" b="0" i="0" dirty="0" err="1">
                <a:solidFill>
                  <a:srgbClr val="000000"/>
                </a:solidFill>
                <a:effectLst/>
                <a:latin typeface="Open Sans" panose="020B0606030504020204" pitchFamily="34" charset="0"/>
              </a:rPr>
              <a:t>tỉ</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lệ</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nghịch</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với</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khoảng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cách</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giữa</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hai</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điện</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tích</a:t>
            </a:r>
            <a:r>
              <a:rPr lang="en-US" sz="2400" b="0" i="0" dirty="0">
                <a:solidFill>
                  <a:srgbClr val="000000"/>
                </a:solidFill>
                <a:effectLst/>
                <a:latin typeface="Open Sans" panose="020B0606030504020204" pitchFamily="34" charset="0"/>
              </a:rPr>
              <a:t>.</a:t>
            </a:r>
            <a:endParaRPr lang="en-US" sz="2400" dirty="0"/>
          </a:p>
        </p:txBody>
      </p:sp>
      <p:sp>
        <p:nvSpPr>
          <p:cNvPr id="4" name="Text Placeholder 3">
            <a:extLst>
              <a:ext uri="{FF2B5EF4-FFF2-40B4-BE49-F238E27FC236}">
                <a16:creationId xmlns:a16="http://schemas.microsoft.com/office/drawing/2014/main" id="{0044E3E8-43F5-44EC-905B-90321E46CDBC}"/>
              </a:ext>
            </a:extLst>
          </p:cNvPr>
          <p:cNvSpPr>
            <a:spLocks noGrp="1"/>
          </p:cNvSpPr>
          <p:nvPr>
            <p:ph type="body" sz="quarter" idx="16"/>
          </p:nvPr>
        </p:nvSpPr>
        <p:spPr>
          <a:xfrm>
            <a:off x="1672936" y="2941637"/>
            <a:ext cx="8074746" cy="654050"/>
          </a:xfrm>
        </p:spPr>
        <p:txBody>
          <a:bodyPr/>
          <a:lstStyle/>
          <a:p>
            <a:r>
              <a:rPr lang="vi-VN" sz="2400" b="0" i="0" dirty="0">
                <a:solidFill>
                  <a:srgbClr val="000000"/>
                </a:solidFill>
                <a:effectLst/>
                <a:latin typeface="Open Sans" panose="020B0606030504020204" pitchFamily="34" charset="0"/>
              </a:rPr>
              <a:t>A. tỉ lệ với bình phương khoảng cách giữa hai điện tích.</a:t>
            </a:r>
            <a:endParaRPr lang="en-US" sz="2400" dirty="0"/>
          </a:p>
        </p:txBody>
      </p:sp>
      <p:sp>
        <p:nvSpPr>
          <p:cNvPr id="5" name="Text Placeholder 4">
            <a:extLst>
              <a:ext uri="{FF2B5EF4-FFF2-40B4-BE49-F238E27FC236}">
                <a16:creationId xmlns:a16="http://schemas.microsoft.com/office/drawing/2014/main" id="{C29FBCFD-E412-4CBA-8E6B-63C1EB21D34B}"/>
              </a:ext>
            </a:extLst>
          </p:cNvPr>
          <p:cNvSpPr>
            <a:spLocks noGrp="1"/>
          </p:cNvSpPr>
          <p:nvPr>
            <p:ph type="body" sz="quarter" idx="17"/>
          </p:nvPr>
        </p:nvSpPr>
        <p:spPr>
          <a:xfrm>
            <a:off x="1672936" y="4922271"/>
            <a:ext cx="9124118" cy="365125"/>
          </a:xfrm>
        </p:spPr>
        <p:txBody>
          <a:bodyPr/>
          <a:lstStyle/>
          <a:p>
            <a:r>
              <a:rPr lang="en-US" sz="2400" b="0" i="0" dirty="0">
                <a:solidFill>
                  <a:srgbClr val="000000"/>
                </a:solidFill>
                <a:effectLst/>
                <a:latin typeface="Open Sans" panose="020B0606030504020204" pitchFamily="34" charset="0"/>
              </a:rPr>
              <a:t>D. </a:t>
            </a:r>
            <a:r>
              <a:rPr lang="vi-VN" sz="2400" b="0" i="0" dirty="0">
                <a:solidFill>
                  <a:srgbClr val="000000"/>
                </a:solidFill>
                <a:effectLst/>
                <a:latin typeface="Open Sans" panose="020B0606030504020204" pitchFamily="34" charset="0"/>
              </a:rPr>
              <a:t>tỉ lệ nghịch với bình phương khoảng cách giữa hai điện tích.</a:t>
            </a:r>
            <a:endParaRPr lang="en-US" sz="2400" dirty="0"/>
          </a:p>
        </p:txBody>
      </p:sp>
      <p:sp>
        <p:nvSpPr>
          <p:cNvPr id="6" name="Text Placeholder 5">
            <a:extLst>
              <a:ext uri="{FF2B5EF4-FFF2-40B4-BE49-F238E27FC236}">
                <a16:creationId xmlns:a16="http://schemas.microsoft.com/office/drawing/2014/main" id="{96B6E475-0D48-4040-9A0A-D2C47F4D00B4}"/>
              </a:ext>
            </a:extLst>
          </p:cNvPr>
          <p:cNvSpPr>
            <a:spLocks noGrp="1"/>
          </p:cNvSpPr>
          <p:nvPr>
            <p:ph type="body" sz="quarter" idx="18"/>
          </p:nvPr>
        </p:nvSpPr>
        <p:spPr>
          <a:xfrm>
            <a:off x="1672936" y="3565047"/>
            <a:ext cx="7879437" cy="333375"/>
          </a:xfrm>
        </p:spPr>
        <p:txBody>
          <a:bodyPr/>
          <a:lstStyle/>
          <a:p>
            <a:r>
              <a:rPr lang="en-US" sz="2400" b="0" i="0" dirty="0">
                <a:solidFill>
                  <a:srgbClr val="000000"/>
                </a:solidFill>
                <a:effectLst/>
                <a:latin typeface="Open Sans" panose="020B0606030504020204" pitchFamily="34" charset="0"/>
              </a:rPr>
              <a:t>B. </a:t>
            </a:r>
            <a:r>
              <a:rPr lang="en-US" sz="2400" b="0" i="0" dirty="0" err="1">
                <a:solidFill>
                  <a:srgbClr val="000000"/>
                </a:solidFill>
                <a:effectLst/>
                <a:latin typeface="Open Sans" panose="020B0606030504020204" pitchFamily="34" charset="0"/>
              </a:rPr>
              <a:t>tỉ</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lệ</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với</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khoảng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cách</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giữa</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hai</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điện</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tích</a:t>
            </a:r>
            <a:r>
              <a:rPr lang="en-US" sz="2400" b="0" i="0" dirty="0">
                <a:solidFill>
                  <a:srgbClr val="000000"/>
                </a:solidFill>
                <a:effectLst/>
                <a:latin typeface="Open Sans" panose="020B0606030504020204" pitchFamily="34" charset="0"/>
              </a:rPr>
              <a:t>.</a:t>
            </a:r>
            <a:endParaRPr lang="en-US" sz="2400" dirty="0"/>
          </a:p>
        </p:txBody>
      </p:sp>
      <p:sp>
        <p:nvSpPr>
          <p:cNvPr id="123" name="Title 122">
            <a:extLst>
              <a:ext uri="{FF2B5EF4-FFF2-40B4-BE49-F238E27FC236}">
                <a16:creationId xmlns:a16="http://schemas.microsoft.com/office/drawing/2014/main" id="{E98F1CC0-1C9E-450E-8A05-8195D102D0DE}"/>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10" name="Oval 9">
            <a:extLst>
              <a:ext uri="{FF2B5EF4-FFF2-40B4-BE49-F238E27FC236}">
                <a16:creationId xmlns:a16="http://schemas.microsoft.com/office/drawing/2014/main" id="{B31AFCC3-EA7E-464C-B6F1-9AD2F3757AD0}"/>
              </a:ext>
            </a:extLst>
          </p:cNvPr>
          <p:cNvSpPr/>
          <p:nvPr/>
        </p:nvSpPr>
        <p:spPr>
          <a:xfrm>
            <a:off x="1212383" y="4922270"/>
            <a:ext cx="365125" cy="365125"/>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2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9A9DB-7B67-44E9-BD24-01FCEA9AF41C}"/>
              </a:ext>
            </a:extLst>
          </p:cNvPr>
          <p:cNvSpPr>
            <a:spLocks noGrp="1"/>
          </p:cNvSpPr>
          <p:nvPr>
            <p:ph type="body" sz="quarter" idx="14"/>
          </p:nvPr>
        </p:nvSpPr>
        <p:spPr>
          <a:xfrm>
            <a:off x="725849" y="1911998"/>
            <a:ext cx="10933175" cy="771354"/>
          </a:xfrm>
        </p:spPr>
        <p:txBody>
          <a:bodyPr/>
          <a:lstStyle/>
          <a:p>
            <a:r>
              <a:rPr lang="en-US" sz="2800" b="1" dirty="0" err="1">
                <a:solidFill>
                  <a:schemeClr val="accent1">
                    <a:lumMod val="75000"/>
                  </a:schemeClr>
                </a:solidFill>
              </a:rPr>
              <a:t>Câu</a:t>
            </a:r>
            <a:r>
              <a:rPr lang="en-US" sz="2800" b="1" dirty="0">
                <a:solidFill>
                  <a:schemeClr val="accent1">
                    <a:lumMod val="75000"/>
                  </a:schemeClr>
                </a:solidFill>
              </a:rPr>
              <a:t> 3:</a:t>
            </a:r>
            <a:r>
              <a:rPr lang="en-US" sz="2800" dirty="0">
                <a:solidFill>
                  <a:schemeClr val="accent1">
                    <a:lumMod val="75000"/>
                  </a:schemeClr>
                </a:solidFill>
              </a:rPr>
              <a:t> </a:t>
            </a:r>
            <a:r>
              <a:rPr lang="en-US" sz="2800" dirty="0"/>
              <a:t>Hai </a:t>
            </a:r>
            <a:r>
              <a:rPr lang="en-US" sz="2800" dirty="0" err="1"/>
              <a:t>điện</a:t>
            </a:r>
            <a:r>
              <a:rPr lang="en-US" sz="2800" dirty="0"/>
              <a:t> </a:t>
            </a:r>
            <a:r>
              <a:rPr lang="en-US" sz="2800" dirty="0" err="1"/>
              <a:t>tích</a:t>
            </a:r>
            <a:r>
              <a:rPr lang="en-US" sz="2800" dirty="0"/>
              <a:t> </a:t>
            </a:r>
            <a:r>
              <a:rPr lang="en-US" sz="2800" dirty="0" err="1"/>
              <a:t>điểm</a:t>
            </a:r>
            <a:r>
              <a:rPr lang="en-US" sz="2800" dirty="0"/>
              <a:t> </a:t>
            </a:r>
            <a:r>
              <a:rPr lang="en-US" sz="2800" dirty="0" err="1"/>
              <a:t>bằng</a:t>
            </a:r>
            <a:r>
              <a:rPr lang="en-US" sz="2800" dirty="0"/>
              <a:t> </a:t>
            </a:r>
            <a:r>
              <a:rPr lang="en-US" sz="2800" dirty="0" err="1"/>
              <a:t>nhau</a:t>
            </a:r>
            <a:r>
              <a:rPr lang="en-US" sz="2800" dirty="0"/>
              <a:t> </a:t>
            </a:r>
            <a:r>
              <a:rPr lang="en-US" sz="2800" dirty="0" err="1"/>
              <a:t>đặt</a:t>
            </a:r>
            <a:r>
              <a:rPr lang="en-US" sz="2800" dirty="0"/>
              <a:t> </a:t>
            </a:r>
            <a:r>
              <a:rPr lang="en-US" sz="2800" dirty="0" err="1"/>
              <a:t>trong</a:t>
            </a:r>
            <a:r>
              <a:rPr lang="en-US" sz="2800" dirty="0"/>
              <a:t> </a:t>
            </a:r>
            <a:r>
              <a:rPr lang="en-US" sz="2800" dirty="0" err="1"/>
              <a:t>chân</a:t>
            </a:r>
            <a:r>
              <a:rPr lang="en-US" sz="2800" dirty="0"/>
              <a:t> </a:t>
            </a:r>
            <a:r>
              <a:rPr lang="en-US" sz="2800" dirty="0" err="1"/>
              <a:t>không</a:t>
            </a:r>
            <a:r>
              <a:rPr lang="en-US" sz="2800" dirty="0"/>
              <a:t> </a:t>
            </a:r>
            <a:r>
              <a:rPr lang="en-US" sz="2800" dirty="0" err="1"/>
              <a:t>cách</a:t>
            </a:r>
            <a:r>
              <a:rPr lang="en-US" sz="2800" dirty="0"/>
              <a:t> </a:t>
            </a:r>
            <a:r>
              <a:rPr lang="en-US" sz="2800" dirty="0" err="1"/>
              <a:t>nhau</a:t>
            </a:r>
            <a:r>
              <a:rPr lang="en-US" sz="2800" dirty="0"/>
              <a:t> </a:t>
            </a:r>
            <a:r>
              <a:rPr lang="en-US" sz="2800" dirty="0" err="1"/>
              <a:t>một</a:t>
            </a:r>
            <a:r>
              <a:rPr lang="en-US" sz="2800" dirty="0"/>
              <a:t> </a:t>
            </a:r>
            <a:r>
              <a:rPr lang="en-US" sz="2800" dirty="0" err="1"/>
              <a:t>khoảng</a:t>
            </a:r>
            <a:r>
              <a:rPr lang="en-US" sz="2800" dirty="0"/>
              <a:t> r = 2 (cm). </a:t>
            </a:r>
            <a:r>
              <a:rPr lang="en-US" sz="2800" dirty="0" err="1"/>
              <a:t>Lực</a:t>
            </a:r>
            <a:r>
              <a:rPr lang="en-US" sz="2800" dirty="0"/>
              <a:t> </a:t>
            </a:r>
            <a:r>
              <a:rPr lang="en-US" sz="2800" dirty="0" err="1"/>
              <a:t>đẩy</a:t>
            </a:r>
            <a:r>
              <a:rPr lang="en-US" sz="2800" dirty="0"/>
              <a:t> </a:t>
            </a:r>
            <a:r>
              <a:rPr lang="en-US" sz="2800" dirty="0" err="1"/>
              <a:t>giữa</a:t>
            </a:r>
            <a:r>
              <a:rPr lang="en-US" sz="2800" dirty="0"/>
              <a:t> </a:t>
            </a:r>
            <a:r>
              <a:rPr lang="en-US" sz="2800" dirty="0" err="1"/>
              <a:t>chúng</a:t>
            </a:r>
            <a:r>
              <a:rPr lang="en-US" sz="2800" dirty="0"/>
              <a:t> </a:t>
            </a:r>
            <a:r>
              <a:rPr lang="en-US" sz="2800" dirty="0" err="1"/>
              <a:t>là</a:t>
            </a:r>
            <a:r>
              <a:rPr lang="en-US" sz="2800" dirty="0"/>
              <a:t> F = 1,6.10</a:t>
            </a:r>
            <a:r>
              <a:rPr lang="en-US" sz="2800" baseline="30000" dirty="0"/>
              <a:t>-4</a:t>
            </a:r>
            <a:r>
              <a:rPr lang="en-US" sz="2800" dirty="0"/>
              <a:t> (N). </a:t>
            </a:r>
            <a:r>
              <a:rPr lang="en-US" sz="2800" dirty="0" err="1"/>
              <a:t>Độ</a:t>
            </a:r>
            <a:r>
              <a:rPr lang="en-US" sz="2800" dirty="0"/>
              <a:t> </a:t>
            </a:r>
            <a:r>
              <a:rPr lang="en-US" sz="2800" dirty="0" err="1"/>
              <a:t>lớn</a:t>
            </a:r>
            <a:r>
              <a:rPr lang="en-US" sz="2800" dirty="0"/>
              <a:t> </a:t>
            </a:r>
            <a:r>
              <a:rPr lang="en-US" sz="2800" dirty="0" err="1"/>
              <a:t>của</a:t>
            </a:r>
            <a:r>
              <a:rPr lang="en-US" sz="2800" dirty="0"/>
              <a:t> </a:t>
            </a:r>
            <a:r>
              <a:rPr lang="en-US" sz="2800" dirty="0" err="1"/>
              <a:t>hai</a:t>
            </a:r>
            <a:r>
              <a:rPr lang="en-US" sz="2800" dirty="0"/>
              <a:t> </a:t>
            </a:r>
            <a:r>
              <a:rPr lang="en-US" sz="2800" dirty="0" err="1"/>
              <a:t>điện</a:t>
            </a:r>
            <a:r>
              <a:rPr lang="en-US" sz="2800" dirty="0"/>
              <a:t> </a:t>
            </a:r>
            <a:r>
              <a:rPr lang="en-US" sz="2800" dirty="0" err="1"/>
              <a:t>tích</a:t>
            </a:r>
            <a:r>
              <a:rPr lang="en-US" sz="2800" dirty="0"/>
              <a:t> </a:t>
            </a:r>
            <a:r>
              <a:rPr lang="en-US" sz="2800" dirty="0" err="1"/>
              <a:t>đó</a:t>
            </a:r>
            <a:r>
              <a:rPr lang="en-US" sz="2800" dirty="0"/>
              <a:t> </a:t>
            </a:r>
            <a:r>
              <a:rPr lang="en-US" sz="2800" dirty="0" err="1"/>
              <a:t>là</a:t>
            </a:r>
            <a:r>
              <a:rPr lang="en-US" sz="2800" dirty="0"/>
              <a:t>:</a:t>
            </a:r>
          </a:p>
        </p:txBody>
      </p:sp>
      <p:sp>
        <p:nvSpPr>
          <p:cNvPr id="3" name="Text Placeholder 2">
            <a:extLst>
              <a:ext uri="{FF2B5EF4-FFF2-40B4-BE49-F238E27FC236}">
                <a16:creationId xmlns:a16="http://schemas.microsoft.com/office/drawing/2014/main" id="{2FA6CB70-4065-48D5-8A62-1DB070683819}"/>
              </a:ext>
            </a:extLst>
          </p:cNvPr>
          <p:cNvSpPr>
            <a:spLocks noGrp="1"/>
          </p:cNvSpPr>
          <p:nvPr>
            <p:ph type="body" sz="quarter" idx="15"/>
          </p:nvPr>
        </p:nvSpPr>
        <p:spPr>
          <a:xfrm>
            <a:off x="1650091" y="4219223"/>
            <a:ext cx="8474241" cy="365125"/>
          </a:xfrm>
        </p:spPr>
        <p:txBody>
          <a:bodyPr/>
          <a:lstStyle/>
          <a:p>
            <a:r>
              <a:rPr lang="fr-FR" sz="2200" dirty="0"/>
              <a:t>C. q</a:t>
            </a:r>
            <a:r>
              <a:rPr lang="fr-FR" sz="2200" baseline="-25000" dirty="0"/>
              <a:t>1</a:t>
            </a:r>
            <a:r>
              <a:rPr lang="fr-FR" sz="2200" dirty="0"/>
              <a:t> = q</a:t>
            </a:r>
            <a:r>
              <a:rPr lang="fr-FR" sz="2200" baseline="-25000" dirty="0"/>
              <a:t>2</a:t>
            </a:r>
            <a:r>
              <a:rPr lang="fr-FR" sz="2200" dirty="0"/>
              <a:t> = 2,67.10</a:t>
            </a:r>
            <a:r>
              <a:rPr lang="fr-FR" sz="2200" baseline="30000" dirty="0"/>
              <a:t>-9</a:t>
            </a:r>
            <a:r>
              <a:rPr lang="fr-FR" sz="2200" dirty="0"/>
              <a:t> (C).</a:t>
            </a:r>
            <a:endParaRPr lang="en-US" sz="2200" dirty="0"/>
          </a:p>
        </p:txBody>
      </p:sp>
      <p:sp>
        <p:nvSpPr>
          <p:cNvPr id="4" name="Text Placeholder 3">
            <a:extLst>
              <a:ext uri="{FF2B5EF4-FFF2-40B4-BE49-F238E27FC236}">
                <a16:creationId xmlns:a16="http://schemas.microsoft.com/office/drawing/2014/main" id="{0044E3E8-43F5-44EC-905B-90321E46CDBC}"/>
              </a:ext>
            </a:extLst>
          </p:cNvPr>
          <p:cNvSpPr>
            <a:spLocks noGrp="1"/>
          </p:cNvSpPr>
          <p:nvPr>
            <p:ph type="body" sz="quarter" idx="16"/>
          </p:nvPr>
        </p:nvSpPr>
        <p:spPr>
          <a:xfrm>
            <a:off x="1672936" y="3128075"/>
            <a:ext cx="8074746" cy="365125"/>
          </a:xfrm>
        </p:spPr>
        <p:txBody>
          <a:bodyPr/>
          <a:lstStyle/>
          <a:p>
            <a:r>
              <a:rPr lang="fr-FR" sz="2200" dirty="0"/>
              <a:t>A. q</a:t>
            </a:r>
            <a:r>
              <a:rPr lang="fr-FR" sz="2200" baseline="-25000" dirty="0"/>
              <a:t>1</a:t>
            </a:r>
            <a:r>
              <a:rPr lang="fr-FR" sz="2200" dirty="0"/>
              <a:t> = q</a:t>
            </a:r>
            <a:r>
              <a:rPr lang="fr-FR" sz="2200" baseline="-25000" dirty="0"/>
              <a:t>2</a:t>
            </a:r>
            <a:r>
              <a:rPr lang="fr-FR" sz="2200" dirty="0"/>
              <a:t> = 2,67.10</a:t>
            </a:r>
            <a:r>
              <a:rPr lang="fr-FR" sz="2200" baseline="30000" dirty="0"/>
              <a:t>-9</a:t>
            </a:r>
            <a:r>
              <a:rPr lang="fr-FR" sz="2200" dirty="0"/>
              <a:t> (</a:t>
            </a:r>
            <a:r>
              <a:rPr lang="fr-FR" sz="2200" dirty="0" err="1"/>
              <a:t>μC</a:t>
            </a:r>
            <a:r>
              <a:rPr lang="fr-FR" sz="2200" dirty="0"/>
              <a:t>).</a:t>
            </a:r>
            <a:endParaRPr lang="en-US" sz="2200" dirty="0"/>
          </a:p>
        </p:txBody>
      </p:sp>
      <p:sp>
        <p:nvSpPr>
          <p:cNvPr id="5" name="Text Placeholder 4">
            <a:extLst>
              <a:ext uri="{FF2B5EF4-FFF2-40B4-BE49-F238E27FC236}">
                <a16:creationId xmlns:a16="http://schemas.microsoft.com/office/drawing/2014/main" id="{C29FBCFD-E412-4CBA-8E6B-63C1EB21D34B}"/>
              </a:ext>
            </a:extLst>
          </p:cNvPr>
          <p:cNvSpPr>
            <a:spLocks noGrp="1"/>
          </p:cNvSpPr>
          <p:nvPr>
            <p:ph type="body" sz="quarter" idx="17"/>
          </p:nvPr>
        </p:nvSpPr>
        <p:spPr>
          <a:xfrm>
            <a:off x="1664058" y="4655931"/>
            <a:ext cx="9124118" cy="365125"/>
          </a:xfrm>
        </p:spPr>
        <p:txBody>
          <a:bodyPr/>
          <a:lstStyle/>
          <a:p>
            <a:r>
              <a:rPr lang="fr-FR" sz="2200" dirty="0"/>
              <a:t>D. q</a:t>
            </a:r>
            <a:r>
              <a:rPr lang="fr-FR" sz="2200" baseline="-25000" dirty="0"/>
              <a:t>1</a:t>
            </a:r>
            <a:r>
              <a:rPr lang="fr-FR" sz="2200" dirty="0"/>
              <a:t> = q</a:t>
            </a:r>
            <a:r>
              <a:rPr lang="fr-FR" sz="2200" baseline="-25000" dirty="0"/>
              <a:t>2</a:t>
            </a:r>
            <a:r>
              <a:rPr lang="fr-FR" sz="2200" dirty="0"/>
              <a:t> = 2,67.10</a:t>
            </a:r>
            <a:r>
              <a:rPr lang="fr-FR" sz="2200" baseline="30000" dirty="0"/>
              <a:t>-7</a:t>
            </a:r>
            <a:r>
              <a:rPr lang="fr-FR" sz="2200" dirty="0"/>
              <a:t> (C).</a:t>
            </a:r>
            <a:endParaRPr lang="en-US" sz="2200" dirty="0"/>
          </a:p>
        </p:txBody>
      </p:sp>
      <p:sp>
        <p:nvSpPr>
          <p:cNvPr id="6" name="Text Placeholder 5">
            <a:extLst>
              <a:ext uri="{FF2B5EF4-FFF2-40B4-BE49-F238E27FC236}">
                <a16:creationId xmlns:a16="http://schemas.microsoft.com/office/drawing/2014/main" id="{96B6E475-0D48-4040-9A0A-D2C47F4D00B4}"/>
              </a:ext>
            </a:extLst>
          </p:cNvPr>
          <p:cNvSpPr>
            <a:spLocks noGrp="1"/>
          </p:cNvSpPr>
          <p:nvPr>
            <p:ph type="body" sz="quarter" idx="18"/>
          </p:nvPr>
        </p:nvSpPr>
        <p:spPr>
          <a:xfrm>
            <a:off x="1646302" y="3689339"/>
            <a:ext cx="7879437" cy="333375"/>
          </a:xfrm>
        </p:spPr>
        <p:txBody>
          <a:bodyPr/>
          <a:lstStyle/>
          <a:p>
            <a:r>
              <a:rPr lang="fr-FR" sz="2200" dirty="0"/>
              <a:t>B. q</a:t>
            </a:r>
            <a:r>
              <a:rPr lang="fr-FR" sz="2200" baseline="-25000" dirty="0"/>
              <a:t>1</a:t>
            </a:r>
            <a:r>
              <a:rPr lang="fr-FR" sz="2200" dirty="0"/>
              <a:t> = q</a:t>
            </a:r>
            <a:r>
              <a:rPr lang="fr-FR" sz="2200" baseline="-25000" dirty="0"/>
              <a:t>2</a:t>
            </a:r>
            <a:r>
              <a:rPr lang="fr-FR" sz="2200" dirty="0"/>
              <a:t> = 2,67.10</a:t>
            </a:r>
            <a:r>
              <a:rPr lang="fr-FR" sz="2200" baseline="30000" dirty="0"/>
              <a:t>-7</a:t>
            </a:r>
            <a:r>
              <a:rPr lang="fr-FR" sz="2200" dirty="0"/>
              <a:t> (</a:t>
            </a:r>
            <a:r>
              <a:rPr lang="fr-FR" sz="2200" dirty="0" err="1"/>
              <a:t>μC</a:t>
            </a:r>
            <a:r>
              <a:rPr lang="fr-FR" sz="2200" dirty="0"/>
              <a:t>).</a:t>
            </a:r>
            <a:endParaRPr lang="en-US" sz="2200" dirty="0"/>
          </a:p>
        </p:txBody>
      </p:sp>
      <p:sp>
        <p:nvSpPr>
          <p:cNvPr id="123" name="Title 122">
            <a:extLst>
              <a:ext uri="{FF2B5EF4-FFF2-40B4-BE49-F238E27FC236}">
                <a16:creationId xmlns:a16="http://schemas.microsoft.com/office/drawing/2014/main" id="{E98F1CC0-1C9E-450E-8A05-8195D102D0DE}"/>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10" name="Oval 9">
            <a:extLst>
              <a:ext uri="{FF2B5EF4-FFF2-40B4-BE49-F238E27FC236}">
                <a16:creationId xmlns:a16="http://schemas.microsoft.com/office/drawing/2014/main" id="{B31AFCC3-EA7E-464C-B6F1-9AD2F3757AD0}"/>
              </a:ext>
            </a:extLst>
          </p:cNvPr>
          <p:cNvSpPr/>
          <p:nvPr/>
        </p:nvSpPr>
        <p:spPr>
          <a:xfrm>
            <a:off x="1114728" y="4219223"/>
            <a:ext cx="365125" cy="365125"/>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4" descr="Lý thuyết Điện tích. Định luật Cu-lông | Chuyên đề: Lý thuyết - Bài tập Vật Lý 11 có đáp án">
            <a:extLst>
              <a:ext uri="{FF2B5EF4-FFF2-40B4-BE49-F238E27FC236}">
                <a16:creationId xmlns:a16="http://schemas.microsoft.com/office/drawing/2014/main" id="{2745BE01-617D-4E98-9A4B-A69ECC0F6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309" y="4978552"/>
            <a:ext cx="1788275" cy="102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09A9DB-7B67-44E9-BD24-01FCEA9AF41C}"/>
              </a:ext>
            </a:extLst>
          </p:cNvPr>
          <p:cNvSpPr>
            <a:spLocks noGrp="1"/>
          </p:cNvSpPr>
          <p:nvPr>
            <p:ph type="body" sz="quarter" idx="14"/>
          </p:nvPr>
        </p:nvSpPr>
        <p:spPr>
          <a:xfrm>
            <a:off x="725849" y="1911997"/>
            <a:ext cx="11250128" cy="1371981"/>
          </a:xfrm>
        </p:spPr>
        <p:txBody>
          <a:bodyPr/>
          <a:lstStyle/>
          <a:p>
            <a:r>
              <a:rPr lang="vi-VN" sz="2800" b="1" dirty="0">
                <a:solidFill>
                  <a:schemeClr val="accent1">
                    <a:lumMod val="75000"/>
                  </a:schemeClr>
                </a:solidFill>
              </a:rPr>
              <a:t>Câu </a:t>
            </a:r>
            <a:r>
              <a:rPr lang="en-US" sz="2800" b="1" dirty="0">
                <a:solidFill>
                  <a:schemeClr val="accent1">
                    <a:lumMod val="75000"/>
                  </a:schemeClr>
                </a:solidFill>
              </a:rPr>
              <a:t>4</a:t>
            </a:r>
            <a:r>
              <a:rPr lang="vi-VN" sz="2800" b="1" dirty="0">
                <a:solidFill>
                  <a:schemeClr val="accent1">
                    <a:lumMod val="75000"/>
                  </a:schemeClr>
                </a:solidFill>
              </a:rPr>
              <a:t>:</a:t>
            </a:r>
            <a:r>
              <a:rPr lang="vi-VN" sz="2800" dirty="0"/>
              <a:t> Hai điện tích điểm bằng nhau đặt trong chân không cách nhau một khoảng r</a:t>
            </a:r>
            <a:r>
              <a:rPr lang="vi-VN" sz="2800" baseline="-25000" dirty="0"/>
              <a:t>1</a:t>
            </a:r>
            <a:r>
              <a:rPr lang="vi-VN" sz="2800" dirty="0"/>
              <a:t> = 2 (cm). Lực đẩy giữa chúng là F</a:t>
            </a:r>
            <a:r>
              <a:rPr lang="vi-VN" sz="2800" baseline="-25000" dirty="0"/>
              <a:t>1</a:t>
            </a:r>
            <a:r>
              <a:rPr lang="vi-VN" sz="2800" dirty="0"/>
              <a:t> = 1,6.10</a:t>
            </a:r>
            <a:r>
              <a:rPr lang="vi-VN" sz="2800" baseline="30000" dirty="0"/>
              <a:t>-4</a:t>
            </a:r>
            <a:r>
              <a:rPr lang="vi-VN" sz="2800" dirty="0"/>
              <a:t> (N). Để lực tương tác giữa hai điện tích đó bằng F</a:t>
            </a:r>
            <a:r>
              <a:rPr lang="vi-VN" sz="2800" baseline="-25000" dirty="0"/>
              <a:t>2</a:t>
            </a:r>
            <a:r>
              <a:rPr lang="vi-VN" sz="2800" dirty="0"/>
              <a:t> = 2,5.10</a:t>
            </a:r>
            <a:r>
              <a:rPr lang="vi-VN" sz="2800" baseline="30000" dirty="0"/>
              <a:t>-4</a:t>
            </a:r>
            <a:r>
              <a:rPr lang="vi-VN" sz="2800" dirty="0"/>
              <a:t> (N) thì khoảng cách giữa chúng là:</a:t>
            </a:r>
            <a:endParaRPr lang="en-US" sz="2800" dirty="0"/>
          </a:p>
        </p:txBody>
      </p:sp>
      <p:sp>
        <p:nvSpPr>
          <p:cNvPr id="3" name="Text Placeholder 2">
            <a:extLst>
              <a:ext uri="{FF2B5EF4-FFF2-40B4-BE49-F238E27FC236}">
                <a16:creationId xmlns:a16="http://schemas.microsoft.com/office/drawing/2014/main" id="{2FA6CB70-4065-48D5-8A62-1DB070683819}"/>
              </a:ext>
            </a:extLst>
          </p:cNvPr>
          <p:cNvSpPr>
            <a:spLocks noGrp="1"/>
          </p:cNvSpPr>
          <p:nvPr>
            <p:ph type="body" sz="quarter" idx="15"/>
          </p:nvPr>
        </p:nvSpPr>
        <p:spPr>
          <a:xfrm>
            <a:off x="1533941" y="4766572"/>
            <a:ext cx="8474241" cy="365125"/>
          </a:xfrm>
        </p:spPr>
        <p:txBody>
          <a:bodyPr/>
          <a:lstStyle/>
          <a:p>
            <a:r>
              <a:rPr lang="en-US" sz="2600" dirty="0"/>
              <a:t>C. r</a:t>
            </a:r>
            <a:r>
              <a:rPr lang="en-US" sz="2600" baseline="-25000" dirty="0"/>
              <a:t>2</a:t>
            </a:r>
            <a:r>
              <a:rPr lang="en-US" sz="2600" dirty="0"/>
              <a:t> = 1,28 (m).  </a:t>
            </a:r>
          </a:p>
        </p:txBody>
      </p:sp>
      <p:sp>
        <p:nvSpPr>
          <p:cNvPr id="4" name="Text Placeholder 3">
            <a:extLst>
              <a:ext uri="{FF2B5EF4-FFF2-40B4-BE49-F238E27FC236}">
                <a16:creationId xmlns:a16="http://schemas.microsoft.com/office/drawing/2014/main" id="{0044E3E8-43F5-44EC-905B-90321E46CDBC}"/>
              </a:ext>
            </a:extLst>
          </p:cNvPr>
          <p:cNvSpPr>
            <a:spLocks noGrp="1"/>
          </p:cNvSpPr>
          <p:nvPr>
            <p:ph type="body" sz="quarter" idx="16"/>
          </p:nvPr>
        </p:nvSpPr>
        <p:spPr>
          <a:xfrm>
            <a:off x="1471795" y="3757099"/>
            <a:ext cx="8074746" cy="365125"/>
          </a:xfrm>
        </p:spPr>
        <p:txBody>
          <a:bodyPr/>
          <a:lstStyle/>
          <a:p>
            <a:r>
              <a:rPr lang="fr-FR" sz="2600" dirty="0"/>
              <a:t> </a:t>
            </a:r>
            <a:r>
              <a:rPr lang="en-US" sz="2600" dirty="0"/>
              <a:t>A. r</a:t>
            </a:r>
            <a:r>
              <a:rPr lang="en-US" sz="2600" baseline="-25000" dirty="0"/>
              <a:t>2</a:t>
            </a:r>
            <a:r>
              <a:rPr lang="en-US" sz="2600" dirty="0"/>
              <a:t> = 1,6 (m). </a:t>
            </a:r>
          </a:p>
        </p:txBody>
      </p:sp>
      <p:sp>
        <p:nvSpPr>
          <p:cNvPr id="5" name="Text Placeholder 4">
            <a:extLst>
              <a:ext uri="{FF2B5EF4-FFF2-40B4-BE49-F238E27FC236}">
                <a16:creationId xmlns:a16="http://schemas.microsoft.com/office/drawing/2014/main" id="{C29FBCFD-E412-4CBA-8E6B-63C1EB21D34B}"/>
              </a:ext>
            </a:extLst>
          </p:cNvPr>
          <p:cNvSpPr>
            <a:spLocks noGrp="1"/>
          </p:cNvSpPr>
          <p:nvPr>
            <p:ph type="body" sz="quarter" idx="17"/>
          </p:nvPr>
        </p:nvSpPr>
        <p:spPr>
          <a:xfrm>
            <a:off x="1533941" y="5310371"/>
            <a:ext cx="9124118" cy="365125"/>
          </a:xfrm>
        </p:spPr>
        <p:txBody>
          <a:bodyPr/>
          <a:lstStyle/>
          <a:p>
            <a:r>
              <a:rPr lang="en-US" sz="2600" dirty="0"/>
              <a:t>D. r</a:t>
            </a:r>
            <a:r>
              <a:rPr lang="en-US" sz="2600" baseline="-25000" dirty="0"/>
              <a:t>2</a:t>
            </a:r>
            <a:r>
              <a:rPr lang="en-US" sz="2600" dirty="0"/>
              <a:t> = 1,28 (cm).</a:t>
            </a:r>
          </a:p>
        </p:txBody>
      </p:sp>
      <p:sp>
        <p:nvSpPr>
          <p:cNvPr id="6" name="Text Placeholder 5">
            <a:extLst>
              <a:ext uri="{FF2B5EF4-FFF2-40B4-BE49-F238E27FC236}">
                <a16:creationId xmlns:a16="http://schemas.microsoft.com/office/drawing/2014/main" id="{96B6E475-0D48-4040-9A0A-D2C47F4D00B4}"/>
              </a:ext>
            </a:extLst>
          </p:cNvPr>
          <p:cNvSpPr>
            <a:spLocks noGrp="1"/>
          </p:cNvSpPr>
          <p:nvPr>
            <p:ph type="body" sz="quarter" idx="18"/>
          </p:nvPr>
        </p:nvSpPr>
        <p:spPr>
          <a:xfrm>
            <a:off x="1533941" y="4250973"/>
            <a:ext cx="7879437" cy="333375"/>
          </a:xfrm>
        </p:spPr>
        <p:txBody>
          <a:bodyPr/>
          <a:lstStyle/>
          <a:p>
            <a:r>
              <a:rPr lang="en-US" sz="2600" dirty="0"/>
              <a:t>B. r</a:t>
            </a:r>
            <a:r>
              <a:rPr lang="en-US" sz="2600" baseline="-25000" dirty="0"/>
              <a:t>2</a:t>
            </a:r>
            <a:r>
              <a:rPr lang="en-US" sz="2600" dirty="0"/>
              <a:t> = 1,6 (cm).</a:t>
            </a:r>
          </a:p>
        </p:txBody>
      </p:sp>
      <p:sp>
        <p:nvSpPr>
          <p:cNvPr id="123" name="Title 122">
            <a:extLst>
              <a:ext uri="{FF2B5EF4-FFF2-40B4-BE49-F238E27FC236}">
                <a16:creationId xmlns:a16="http://schemas.microsoft.com/office/drawing/2014/main" id="{E98F1CC0-1C9E-450E-8A05-8195D102D0DE}"/>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10" name="Oval 9">
            <a:extLst>
              <a:ext uri="{FF2B5EF4-FFF2-40B4-BE49-F238E27FC236}">
                <a16:creationId xmlns:a16="http://schemas.microsoft.com/office/drawing/2014/main" id="{B31AFCC3-EA7E-464C-B6F1-9AD2F3757AD0}"/>
              </a:ext>
            </a:extLst>
          </p:cNvPr>
          <p:cNvSpPr/>
          <p:nvPr/>
        </p:nvSpPr>
        <p:spPr>
          <a:xfrm>
            <a:off x="1114728" y="4219223"/>
            <a:ext cx="365125" cy="365125"/>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19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EA674-62DA-4616-9355-DDDA9B406CF4}"/>
              </a:ext>
            </a:extLst>
          </p:cNvPr>
          <p:cNvSpPr>
            <a:spLocks noGrp="1"/>
          </p:cNvSpPr>
          <p:nvPr>
            <p:ph type="body" sz="quarter" idx="14"/>
          </p:nvPr>
        </p:nvSpPr>
        <p:spPr>
          <a:xfrm>
            <a:off x="377306" y="665745"/>
            <a:ext cx="3557154" cy="638175"/>
          </a:xfrm>
        </p:spPr>
        <p:txBody>
          <a:bodyPr/>
          <a:lstStyle/>
          <a:p>
            <a:r>
              <a:rPr lang="en-US" sz="3200" b="1" dirty="0" err="1"/>
              <a:t>Câu</a:t>
            </a:r>
            <a:r>
              <a:rPr lang="en-US" sz="3200" b="1" dirty="0"/>
              <a:t> 5 </a:t>
            </a:r>
            <a:r>
              <a:rPr lang="en-US" sz="3200" b="1" dirty="0" err="1"/>
              <a:t>trang</a:t>
            </a:r>
            <a:r>
              <a:rPr lang="en-US" sz="3200" b="1" dirty="0"/>
              <a:t> 10 SGK</a:t>
            </a:r>
          </a:p>
        </p:txBody>
      </p:sp>
      <p:sp>
        <p:nvSpPr>
          <p:cNvPr id="6" name="Text Placeholder 5">
            <a:extLst>
              <a:ext uri="{FF2B5EF4-FFF2-40B4-BE49-F238E27FC236}">
                <a16:creationId xmlns:a16="http://schemas.microsoft.com/office/drawing/2014/main" id="{D7C52AE9-454D-4956-A2AC-646EB1D37495}"/>
              </a:ext>
            </a:extLst>
          </p:cNvPr>
          <p:cNvSpPr>
            <a:spLocks noGrp="1"/>
          </p:cNvSpPr>
          <p:nvPr>
            <p:ph type="body" sz="quarter" idx="18"/>
          </p:nvPr>
        </p:nvSpPr>
        <p:spPr>
          <a:xfrm>
            <a:off x="1260590" y="1745316"/>
            <a:ext cx="9397250" cy="333375"/>
          </a:xfrm>
        </p:spPr>
        <p:txBody>
          <a:bodyPr/>
          <a:lstStyle/>
          <a:p>
            <a:pPr algn="just"/>
            <a:r>
              <a:rPr lang="vi-VN" sz="2400" b="1" i="0" dirty="0">
                <a:solidFill>
                  <a:schemeClr val="tx2"/>
                </a:solidFill>
                <a:effectLst/>
              </a:rPr>
              <a:t>Chọn câu đúng.</a:t>
            </a:r>
          </a:p>
          <a:p>
            <a:pPr algn="just"/>
            <a:r>
              <a:rPr lang="vi-VN" sz="2400" b="1" i="0" dirty="0">
                <a:solidFill>
                  <a:schemeClr val="tx2"/>
                </a:solidFill>
                <a:effectLst/>
              </a:rPr>
              <a:t>Khi tăng đồng thời độ lớn của mỗi điện tích điểm và khoảng cách giữa chúng lên gấp đôi thì lực tương tác giữa chúng</a:t>
            </a:r>
          </a:p>
          <a:p>
            <a:endParaRPr lang="en-US" sz="2400" b="1" dirty="0">
              <a:solidFill>
                <a:schemeClr val="tx2"/>
              </a:solidFill>
            </a:endParaRPr>
          </a:p>
        </p:txBody>
      </p:sp>
      <p:sp>
        <p:nvSpPr>
          <p:cNvPr id="10" name="Rectangle 1">
            <a:extLst>
              <a:ext uri="{FF2B5EF4-FFF2-40B4-BE49-F238E27FC236}">
                <a16:creationId xmlns:a16="http://schemas.microsoft.com/office/drawing/2014/main" id="{6CE945C4-9808-4AE6-BE6A-7B54BD73563C}"/>
              </a:ext>
            </a:extLst>
          </p:cNvPr>
          <p:cNvSpPr>
            <a:spLocks noGrp="1" noChangeArrowheads="1"/>
          </p:cNvSpPr>
          <p:nvPr>
            <p:ph type="body" sz="quarter" idx="15"/>
          </p:nvPr>
        </p:nvSpPr>
        <p:spPr bwMode="auto">
          <a:xfrm>
            <a:off x="3093719" y="3029965"/>
            <a:ext cx="392604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A.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Tăng</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lên</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gấp</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đôi</a:t>
            </a:r>
            <a:endParaRPr kumimoji="0" lang="en-US" altLang="en-US" sz="2400" b="1" i="0" u="none" strike="noStrike" cap="none" normalizeH="0" baseline="0" dirty="0">
              <a:ln>
                <a:noFill/>
              </a:ln>
              <a:solidFill>
                <a:schemeClr val="tx2"/>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B.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Giảm</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đi</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một</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nửa</a:t>
            </a:r>
            <a:endParaRPr kumimoji="0" lang="en-US" altLang="en-US" sz="2400" b="1" i="0" u="none" strike="noStrike" cap="none" normalizeH="0" baseline="0" dirty="0">
              <a:ln>
                <a:noFill/>
              </a:ln>
              <a:solidFill>
                <a:schemeClr val="tx2"/>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C.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Giảm</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đi</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bốn</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lần</a:t>
            </a:r>
            <a:endParaRPr kumimoji="0" lang="en-US" altLang="en-US" sz="2400" b="1" i="0" u="none" strike="noStrike" cap="none" normalizeH="0" baseline="0" dirty="0">
              <a:ln>
                <a:noFill/>
              </a:ln>
              <a:solidFill>
                <a:schemeClr val="tx2"/>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D.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Không</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thay</a:t>
            </a:r>
            <a:r>
              <a:rPr kumimoji="0" lang="en-US" altLang="en-US" sz="2400" b="1" i="0" u="none" strike="noStrike" cap="none" normalizeH="0" baseline="0" dirty="0">
                <a:ln>
                  <a:noFill/>
                </a:ln>
                <a:solidFill>
                  <a:schemeClr val="tx2"/>
                </a:solidFill>
                <a:effectLst/>
                <a:latin typeface="Open Sans" panose="020B0606030504020204" pitchFamily="34" charset="0"/>
                <a:cs typeface="Open Sans" panose="020B0606030504020204" pitchFamily="34" charset="0"/>
              </a:rPr>
              <a:t> </a:t>
            </a:r>
            <a:r>
              <a:rPr kumimoji="0" lang="en-US" altLang="en-US" sz="2400" b="1" i="0" u="none" strike="noStrike" cap="none" normalizeH="0" baseline="0" dirty="0" err="1">
                <a:ln>
                  <a:noFill/>
                </a:ln>
                <a:solidFill>
                  <a:schemeClr val="tx2"/>
                </a:solidFill>
                <a:effectLst/>
                <a:latin typeface="Open Sans" panose="020B0606030504020204" pitchFamily="34" charset="0"/>
                <a:cs typeface="Open Sans" panose="020B0606030504020204" pitchFamily="34" charset="0"/>
              </a:rPr>
              <a:t>đổi</a:t>
            </a:r>
            <a:endParaRPr kumimoji="0" lang="en-US" altLang="en-US" sz="2400" b="1" i="0" u="none" strike="noStrike" cap="none" normalizeH="0" baseline="0" dirty="0">
              <a:ln>
                <a:noFill/>
              </a:ln>
              <a:solidFill>
                <a:schemeClr val="tx2"/>
              </a:solidFill>
              <a:effectLst/>
            </a:endParaRPr>
          </a:p>
        </p:txBody>
      </p:sp>
      <p:sp>
        <p:nvSpPr>
          <p:cNvPr id="11" name="Star: 5 Points 10">
            <a:extLst>
              <a:ext uri="{FF2B5EF4-FFF2-40B4-BE49-F238E27FC236}">
                <a16:creationId xmlns:a16="http://schemas.microsoft.com/office/drawing/2014/main" id="{A3FEAE0E-A038-4766-8A54-F94DFF0DBF31}"/>
              </a:ext>
            </a:extLst>
          </p:cNvPr>
          <p:cNvSpPr/>
          <p:nvPr/>
        </p:nvSpPr>
        <p:spPr>
          <a:xfrm>
            <a:off x="2844800" y="4222441"/>
            <a:ext cx="436880" cy="377184"/>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Giải bài tập Vật Lý 11 | Giải Lý 11">
            <a:extLst>
              <a:ext uri="{FF2B5EF4-FFF2-40B4-BE49-F238E27FC236}">
                <a16:creationId xmlns:a16="http://schemas.microsoft.com/office/drawing/2014/main" id="{43545C1C-490A-4FE2-84FB-6D28A3DE0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589" y="5232148"/>
            <a:ext cx="5401914" cy="130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9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additive="base">
                                        <p:cTn id="2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 calcmode="lin" valueType="num">
                                      <p:cBhvr additive="base">
                                        <p:cTn id="3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additive="base">
                                        <p:cTn id="4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wipe(down)">
                                      <p:cBhvr>
                                        <p:cTn id="46" dur="500"/>
                                        <p:tgtEl>
                                          <p:spTgt spid="102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uiExpand="1" build="p"/>
      <p:bldP spid="10" grpId="0" build="p"/>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CA4884-BE2B-4773-8E09-6BFDCC518342}"/>
              </a:ext>
            </a:extLst>
          </p:cNvPr>
          <p:cNvSpPr>
            <a:spLocks noGrp="1"/>
          </p:cNvSpPr>
          <p:nvPr>
            <p:ph type="body" sz="quarter" idx="17"/>
          </p:nvPr>
        </p:nvSpPr>
        <p:spPr>
          <a:xfrm>
            <a:off x="1134862" y="1802452"/>
            <a:ext cx="10041138" cy="365125"/>
          </a:xfrm>
        </p:spPr>
        <p:txBody>
          <a:bodyPr/>
          <a:lstStyle/>
          <a:p>
            <a:pPr>
              <a:lnSpc>
                <a:spcPct val="125000"/>
              </a:lnSpc>
              <a:spcBef>
                <a:spcPts val="600"/>
              </a:spcBef>
              <a:spcAft>
                <a:spcPts val="600"/>
              </a:spcAft>
            </a:pPr>
            <a:r>
              <a:rPr lang="en-US" sz="2400" b="1" i="0" dirty="0">
                <a:solidFill>
                  <a:schemeClr val="tx2"/>
                </a:solidFill>
                <a:effectLst/>
                <a:latin typeface="Open Sans" panose="020B0606030504020204" pitchFamily="34" charset="0"/>
              </a:rPr>
              <a:t>Hai </a:t>
            </a:r>
            <a:r>
              <a:rPr lang="en-US" sz="2400" b="1" i="0" dirty="0" err="1">
                <a:solidFill>
                  <a:schemeClr val="tx2"/>
                </a:solidFill>
                <a:effectLst/>
                <a:latin typeface="Open Sans" panose="020B0606030504020204" pitchFamily="34" charset="0"/>
              </a:rPr>
              <a:t>quả</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cầu</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nhỏ</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mang</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hai</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điện</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tích</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có</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độ</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lớn</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bằng</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nhau</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đặt</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cách</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xa</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nhau</a:t>
            </a:r>
            <a:r>
              <a:rPr lang="en-US" sz="2400" b="1" i="0" dirty="0">
                <a:solidFill>
                  <a:schemeClr val="tx2"/>
                </a:solidFill>
                <a:effectLst/>
                <a:latin typeface="Open Sans" panose="020B0606030504020204" pitchFamily="34" charset="0"/>
              </a:rPr>
              <a:t> 10 cm </a:t>
            </a:r>
            <a:r>
              <a:rPr lang="en-US" sz="2400" b="1" i="0" dirty="0" err="1">
                <a:solidFill>
                  <a:schemeClr val="tx2"/>
                </a:solidFill>
                <a:effectLst/>
                <a:latin typeface="Open Sans" panose="020B0606030504020204" pitchFamily="34" charset="0"/>
              </a:rPr>
              <a:t>trong</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không</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khí</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thì</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tác</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dụng</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lên</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nhau</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một</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lực</a:t>
            </a:r>
            <a:r>
              <a:rPr lang="en-US" sz="2400" b="1" i="0" dirty="0">
                <a:solidFill>
                  <a:schemeClr val="tx2"/>
                </a:solidFill>
                <a:effectLst/>
                <a:latin typeface="Open Sans" panose="020B0606030504020204" pitchFamily="34" charset="0"/>
              </a:rPr>
              <a:t> 9.10</a:t>
            </a:r>
            <a:r>
              <a:rPr lang="en-US" sz="2400" b="1" i="0" baseline="30000" dirty="0">
                <a:solidFill>
                  <a:schemeClr val="tx2"/>
                </a:solidFill>
                <a:effectLst/>
                <a:latin typeface="Open Sans" panose="020B0606030504020204" pitchFamily="34" charset="0"/>
              </a:rPr>
              <a:t>-3</a:t>
            </a:r>
            <a:r>
              <a:rPr lang="en-US" sz="2400" b="1" i="0" dirty="0">
                <a:solidFill>
                  <a:schemeClr val="tx2"/>
                </a:solidFill>
                <a:effectLst/>
                <a:latin typeface="Open Sans" panose="020B0606030504020204" pitchFamily="34" charset="0"/>
              </a:rPr>
              <a:t> N. </a:t>
            </a:r>
            <a:r>
              <a:rPr lang="en-US" sz="2400" b="1" i="0" dirty="0" err="1">
                <a:solidFill>
                  <a:schemeClr val="tx2"/>
                </a:solidFill>
                <a:effectLst/>
                <a:latin typeface="Open Sans" panose="020B0606030504020204" pitchFamily="34" charset="0"/>
              </a:rPr>
              <a:t>Xác</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định</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điện</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tích</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của</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quả</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cầu</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đó</a:t>
            </a:r>
            <a:r>
              <a:rPr lang="en-US" sz="2400" b="1" i="0" dirty="0">
                <a:solidFill>
                  <a:schemeClr val="tx2"/>
                </a:solidFill>
                <a:effectLst/>
                <a:latin typeface="Open Sans" panose="020B0606030504020204" pitchFamily="34" charset="0"/>
              </a:rPr>
              <a:t>.</a:t>
            </a:r>
            <a:endParaRPr lang="en-US" sz="2400" b="1" dirty="0">
              <a:solidFill>
                <a:schemeClr val="tx2"/>
              </a:solidFill>
            </a:endParaRPr>
          </a:p>
        </p:txBody>
      </p:sp>
      <p:sp>
        <p:nvSpPr>
          <p:cNvPr id="9" name="Text Placeholder 1">
            <a:extLst>
              <a:ext uri="{FF2B5EF4-FFF2-40B4-BE49-F238E27FC236}">
                <a16:creationId xmlns:a16="http://schemas.microsoft.com/office/drawing/2014/main" id="{9D51F3ED-794A-45F3-89E1-90DB4AC95616}"/>
              </a:ext>
            </a:extLst>
          </p:cNvPr>
          <p:cNvSpPr txBox="1">
            <a:spLocks/>
          </p:cNvSpPr>
          <p:nvPr/>
        </p:nvSpPr>
        <p:spPr>
          <a:xfrm>
            <a:off x="553460" y="846465"/>
            <a:ext cx="3557154" cy="6381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err="1"/>
              <a:t>Câu</a:t>
            </a:r>
            <a:r>
              <a:rPr lang="en-US" sz="3200" b="1" dirty="0"/>
              <a:t> 8 </a:t>
            </a:r>
            <a:r>
              <a:rPr lang="en-US" sz="3200" b="1" dirty="0" err="1"/>
              <a:t>trang</a:t>
            </a:r>
            <a:r>
              <a:rPr lang="en-US" sz="3200" b="1" dirty="0"/>
              <a:t> 10 SGK</a:t>
            </a:r>
          </a:p>
        </p:txBody>
      </p:sp>
      <p:pic>
        <p:nvPicPr>
          <p:cNvPr id="1027" name="Picture 3" descr="Giải bài tập Vật Lý 11 | Giải Lý 11">
            <a:extLst>
              <a:ext uri="{FF2B5EF4-FFF2-40B4-BE49-F238E27FC236}">
                <a16:creationId xmlns:a16="http://schemas.microsoft.com/office/drawing/2014/main" id="{51549ADF-69E0-4522-802A-8565EA44C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499" y="3215640"/>
            <a:ext cx="5386741" cy="345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BE95D8-D7A3-4482-97EE-DDF8F4CC8108}"/>
              </a:ext>
            </a:extLst>
          </p:cNvPr>
          <p:cNvSpPr>
            <a:spLocks noGrp="1"/>
          </p:cNvSpPr>
          <p:nvPr>
            <p:ph type="body" sz="quarter" idx="14"/>
          </p:nvPr>
        </p:nvSpPr>
        <p:spPr>
          <a:xfrm>
            <a:off x="251733" y="1654403"/>
            <a:ext cx="11537813" cy="369887"/>
          </a:xfrm>
        </p:spPr>
        <p:txBody>
          <a:bodyPr/>
          <a:lstStyle/>
          <a:p>
            <a:r>
              <a:rPr lang="vi-VN" sz="2800" b="1" i="0" dirty="0">
                <a:solidFill>
                  <a:srgbClr val="000000"/>
                </a:solidFill>
                <a:effectLst/>
                <a:latin typeface="Open Sans" panose="020B0606030504020204" pitchFamily="34" charset="0"/>
              </a:rPr>
              <a:t>1. Cấu tạo nguyên tử về phương diện điện. </a:t>
            </a:r>
            <a:endParaRPr lang="uk-UA" sz="2800" dirty="0"/>
          </a:p>
          <a:p>
            <a:endParaRPr lang="en-US" sz="2800" dirty="0"/>
          </a:p>
        </p:txBody>
      </p:sp>
      <p:sp>
        <p:nvSpPr>
          <p:cNvPr id="6" name="Text Placeholder 5">
            <a:extLst>
              <a:ext uri="{FF2B5EF4-FFF2-40B4-BE49-F238E27FC236}">
                <a16:creationId xmlns:a16="http://schemas.microsoft.com/office/drawing/2014/main" id="{A767DF56-7731-46D3-85F0-7492A95B7134}"/>
              </a:ext>
            </a:extLst>
          </p:cNvPr>
          <p:cNvSpPr>
            <a:spLocks noGrp="1"/>
          </p:cNvSpPr>
          <p:nvPr>
            <p:ph type="body" sz="quarter" idx="16"/>
          </p:nvPr>
        </p:nvSpPr>
        <p:spPr>
          <a:xfrm>
            <a:off x="611892" y="2767103"/>
            <a:ext cx="6886188" cy="114373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l"/>
            <a:r>
              <a:rPr lang="vi-VN" sz="2400" b="1" i="0" dirty="0">
                <a:solidFill>
                  <a:srgbClr val="000000"/>
                </a:solidFill>
                <a:effectLst/>
                <a:latin typeface="Open Sans" panose="020B0606030504020204" pitchFamily="34" charset="0"/>
              </a:rPr>
              <a:t>Hạt nhân mang điện dương nằm ở trung tâm, gồm: nơtron không mang điện và proton mang điện dương.</a:t>
            </a:r>
            <a:endParaRPr lang="en-US" sz="2400" b="1" dirty="0"/>
          </a:p>
        </p:txBody>
      </p:sp>
      <p:sp>
        <p:nvSpPr>
          <p:cNvPr id="7" name="Text Placeholder 6">
            <a:extLst>
              <a:ext uri="{FF2B5EF4-FFF2-40B4-BE49-F238E27FC236}">
                <a16:creationId xmlns:a16="http://schemas.microsoft.com/office/drawing/2014/main" id="{DDF29ADD-10E2-4A9D-B354-058B4080158B}"/>
              </a:ext>
            </a:extLst>
          </p:cNvPr>
          <p:cNvSpPr>
            <a:spLocks noGrp="1"/>
          </p:cNvSpPr>
          <p:nvPr>
            <p:ph type="body" sz="quarter" idx="17"/>
          </p:nvPr>
        </p:nvSpPr>
        <p:spPr>
          <a:xfrm>
            <a:off x="571148" y="4357464"/>
            <a:ext cx="6439357" cy="880265"/>
          </a:xfrm>
        </p:spPr>
        <p:style>
          <a:lnRef idx="3">
            <a:schemeClr val="lt1"/>
          </a:lnRef>
          <a:fillRef idx="1">
            <a:schemeClr val="accent6"/>
          </a:fillRef>
          <a:effectRef idx="1">
            <a:schemeClr val="accent6"/>
          </a:effectRef>
          <a:fontRef idx="minor">
            <a:schemeClr val="lt1"/>
          </a:fontRef>
        </p:style>
        <p:txBody>
          <a:bodyPr/>
          <a:lstStyle/>
          <a:p>
            <a:pPr algn="l"/>
            <a:r>
              <a:rPr lang="en-US" sz="2400" b="0" i="0" dirty="0" err="1">
                <a:solidFill>
                  <a:srgbClr val="000000"/>
                </a:solidFill>
                <a:effectLst/>
                <a:latin typeface="Open Sans" panose="020B0606030504020204" pitchFamily="34" charset="0"/>
              </a:rPr>
              <a:t>Các</a:t>
            </a:r>
            <a:r>
              <a:rPr lang="en-US" sz="2400" b="0" i="0" dirty="0">
                <a:solidFill>
                  <a:srgbClr val="000000"/>
                </a:solidFill>
                <a:effectLst/>
                <a:latin typeface="Open Sans" panose="020B0606030504020204" pitchFamily="34" charset="0"/>
              </a:rPr>
              <a:t> electron </a:t>
            </a:r>
            <a:r>
              <a:rPr lang="en-US" sz="2400" b="0" i="0" dirty="0" err="1">
                <a:solidFill>
                  <a:srgbClr val="000000"/>
                </a:solidFill>
                <a:effectLst/>
                <a:latin typeface="Open Sans" panose="020B0606030504020204" pitchFamily="34" charset="0"/>
              </a:rPr>
              <a:t>mang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điện</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âm</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chuyển</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động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xung</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quanh</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hạt</a:t>
            </a:r>
            <a:r>
              <a:rPr lang="en-US" sz="2400" b="0" i="0" dirty="0">
                <a:solidFill>
                  <a:srgbClr val="000000"/>
                </a:solidFill>
                <a:effectLst/>
                <a:latin typeface="Open Sans" panose="020B0606030504020204" pitchFamily="34" charset="0"/>
              </a:rPr>
              <a:t> </a:t>
            </a:r>
            <a:r>
              <a:rPr lang="en-US" sz="2400" b="0" i="0" dirty="0" err="1">
                <a:solidFill>
                  <a:srgbClr val="000000"/>
                </a:solidFill>
                <a:effectLst/>
                <a:latin typeface="Open Sans" panose="020B0606030504020204" pitchFamily="34" charset="0"/>
              </a:rPr>
              <a:t>nhân</a:t>
            </a:r>
            <a:r>
              <a:rPr lang="en-US" sz="2400" b="0" i="0" dirty="0">
                <a:solidFill>
                  <a:srgbClr val="000000"/>
                </a:solidFill>
                <a:effectLst/>
                <a:latin typeface="Open Sans" panose="020B0606030504020204" pitchFamily="34" charset="0"/>
              </a:rPr>
              <a:t>.</a:t>
            </a:r>
            <a:endParaRPr lang="en-US" sz="2400" dirty="0"/>
          </a:p>
        </p:txBody>
      </p:sp>
      <p:sp>
        <p:nvSpPr>
          <p:cNvPr id="8" name="Text Placeholder 7">
            <a:extLst>
              <a:ext uri="{FF2B5EF4-FFF2-40B4-BE49-F238E27FC236}">
                <a16:creationId xmlns:a16="http://schemas.microsoft.com/office/drawing/2014/main" id="{9FE64A94-D510-4471-BB0E-C1F28E79539F}"/>
              </a:ext>
            </a:extLst>
          </p:cNvPr>
          <p:cNvSpPr>
            <a:spLocks noGrp="1"/>
          </p:cNvSpPr>
          <p:nvPr>
            <p:ph type="body" sz="quarter" idx="19"/>
          </p:nvPr>
        </p:nvSpPr>
        <p:spPr>
          <a:xfrm>
            <a:off x="459086" y="6125261"/>
            <a:ext cx="10706754" cy="653166"/>
          </a:xfrm>
        </p:spPr>
        <p:txBody>
          <a:bodyPr/>
          <a:lstStyle/>
          <a:p>
            <a:pPr algn="l"/>
            <a:r>
              <a:rPr lang="en-US" sz="2400" b="1" i="0" dirty="0" err="1">
                <a:solidFill>
                  <a:srgbClr val="C00000"/>
                </a:solidFill>
                <a:effectLst/>
                <a:latin typeface="Open Sans" panose="020B0606030504020204" pitchFamily="34" charset="0"/>
              </a:rPr>
              <a:t>Số</a:t>
            </a:r>
            <a:r>
              <a:rPr lang="en-US" sz="2400" b="1" i="0" dirty="0">
                <a:solidFill>
                  <a:srgbClr val="C00000"/>
                </a:solidFill>
                <a:effectLst/>
                <a:latin typeface="Open Sans" panose="020B0606030504020204" pitchFamily="34" charset="0"/>
              </a:rPr>
              <a:t> proton </a:t>
            </a:r>
            <a:r>
              <a:rPr lang="en-US" sz="2400" b="1" i="0" dirty="0" err="1">
                <a:solidFill>
                  <a:srgbClr val="C00000"/>
                </a:solidFill>
                <a:effectLst/>
                <a:latin typeface="Open Sans" panose="020B0606030504020204" pitchFamily="34" charset="0"/>
              </a:rPr>
              <a:t>bằng</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số</a:t>
            </a:r>
            <a:r>
              <a:rPr lang="en-US" sz="2400" b="1" i="0" dirty="0">
                <a:solidFill>
                  <a:srgbClr val="C00000"/>
                </a:solidFill>
                <a:effectLst/>
                <a:latin typeface="Open Sans" panose="020B0606030504020204" pitchFamily="34" charset="0"/>
              </a:rPr>
              <a:t> electron </a:t>
            </a:r>
            <a:r>
              <a:rPr lang="en-US" sz="2400" b="1" i="0" dirty="0" err="1">
                <a:solidFill>
                  <a:srgbClr val="C00000"/>
                </a:solidFill>
                <a:effectLst/>
                <a:latin typeface="Open Sans" panose="020B0606030504020204" pitchFamily="34" charset="0"/>
              </a:rPr>
              <a:t>nên</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nguyên</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tử</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trung</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hòa</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về</a:t>
            </a:r>
            <a:r>
              <a:rPr lang="en-US" sz="2400" b="1" i="0" dirty="0">
                <a:solidFill>
                  <a:srgbClr val="C00000"/>
                </a:solidFill>
                <a:effectLst/>
                <a:latin typeface="Open Sans" panose="020B0606030504020204" pitchFamily="34" charset="0"/>
              </a:rPr>
              <a:t> </a:t>
            </a:r>
            <a:r>
              <a:rPr lang="en-US" sz="2400" b="1" i="0" dirty="0" err="1">
                <a:solidFill>
                  <a:srgbClr val="C00000"/>
                </a:solidFill>
                <a:effectLst/>
                <a:latin typeface="Open Sans" panose="020B0606030504020204" pitchFamily="34" charset="0"/>
              </a:rPr>
              <a:t>điện</a:t>
            </a:r>
            <a:r>
              <a:rPr lang="en-US" sz="2400" b="1" i="0" dirty="0">
                <a:solidFill>
                  <a:srgbClr val="C00000"/>
                </a:solidFill>
                <a:effectLst/>
                <a:latin typeface="Open Sans" panose="020B0606030504020204" pitchFamily="34" charset="0"/>
              </a:rPr>
              <a:t>.</a:t>
            </a:r>
            <a:endParaRPr lang="en-US" sz="2400" b="1" dirty="0">
              <a:solidFill>
                <a:srgbClr val="C00000"/>
              </a:solidFill>
            </a:endParaRPr>
          </a:p>
        </p:txBody>
      </p:sp>
      <p:sp>
        <p:nvSpPr>
          <p:cNvPr id="28" name="Title 27">
            <a:extLst>
              <a:ext uri="{FF2B5EF4-FFF2-40B4-BE49-F238E27FC236}">
                <a16:creationId xmlns:a16="http://schemas.microsoft.com/office/drawing/2014/main" id="{F149A7BD-B671-4CD0-B09D-70D9786AA910}"/>
              </a:ext>
            </a:extLst>
          </p:cNvPr>
          <p:cNvSpPr>
            <a:spLocks noGrp="1"/>
          </p:cNvSpPr>
          <p:nvPr>
            <p:ph type="title"/>
          </p:nvPr>
        </p:nvSpPr>
        <p:spPr>
          <a:xfrm>
            <a:off x="1941921" y="179161"/>
            <a:ext cx="9305199" cy="1411895"/>
          </a:xfrm>
        </p:spPr>
        <p:txBody>
          <a:bodyPr/>
          <a:lstStyle/>
          <a:p>
            <a:r>
              <a:rPr lang="en-US" sz="4400" b="1" i="0" dirty="0" err="1">
                <a:solidFill>
                  <a:srgbClr val="000000"/>
                </a:solidFill>
                <a:effectLst/>
                <a:latin typeface="Open Sans" panose="020B0606030504020204" pitchFamily="34" charset="0"/>
              </a:rPr>
              <a:t>Thuyết</a:t>
            </a:r>
            <a:r>
              <a:rPr lang="en-US" sz="4400" b="1" i="0" dirty="0">
                <a:solidFill>
                  <a:srgbClr val="000000"/>
                </a:solidFill>
                <a:effectLst/>
                <a:latin typeface="Open Sans" panose="020B0606030504020204" pitchFamily="34" charset="0"/>
              </a:rPr>
              <a:t> electron</a:t>
            </a:r>
            <a:endParaRPr lang="en-US" sz="4400" dirty="0"/>
          </a:p>
        </p:txBody>
      </p:sp>
      <p:pic>
        <p:nvPicPr>
          <p:cNvPr id="12" name="Picture 11" descr="Diagram&#10;&#10;Description automatically generated">
            <a:extLst>
              <a:ext uri="{FF2B5EF4-FFF2-40B4-BE49-F238E27FC236}">
                <a16:creationId xmlns:a16="http://schemas.microsoft.com/office/drawing/2014/main" id="{675C6C01-08B1-410D-8CB1-7D7A1D2218E9}"/>
              </a:ext>
            </a:extLst>
          </p:cNvPr>
          <p:cNvPicPr>
            <a:picLocks noChangeAspect="1"/>
          </p:cNvPicPr>
          <p:nvPr/>
        </p:nvPicPr>
        <p:blipFill>
          <a:blip r:embed="rId3"/>
          <a:stretch>
            <a:fillRect/>
          </a:stretch>
        </p:blipFill>
        <p:spPr>
          <a:xfrm>
            <a:off x="7047952" y="2512720"/>
            <a:ext cx="4839247" cy="3629435"/>
          </a:xfrm>
          <a:prstGeom prst="rect">
            <a:avLst/>
          </a:prstGeom>
        </p:spPr>
      </p:pic>
      <p:pic>
        <p:nvPicPr>
          <p:cNvPr id="11" name="Picture 10" descr="A picture containing light&#10;&#10;Description automatically generated">
            <a:extLst>
              <a:ext uri="{FF2B5EF4-FFF2-40B4-BE49-F238E27FC236}">
                <a16:creationId xmlns:a16="http://schemas.microsoft.com/office/drawing/2014/main" id="{FE2782D4-E59A-4EDD-A5E3-F30FD287DC35}"/>
              </a:ext>
            </a:extLst>
          </p:cNvPr>
          <p:cNvPicPr>
            <a:picLocks noChangeAspect="1"/>
          </p:cNvPicPr>
          <p:nvPr/>
        </p:nvPicPr>
        <p:blipFill>
          <a:blip r:embed="rId4"/>
          <a:stretch>
            <a:fillRect/>
          </a:stretch>
        </p:blipFill>
        <p:spPr>
          <a:xfrm>
            <a:off x="1" y="13992"/>
            <a:ext cx="1649690" cy="1649690"/>
          </a:xfrm>
          <a:prstGeom prst="rect">
            <a:avLst/>
          </a:prstGeom>
        </p:spPr>
      </p:pic>
      <p:cxnSp>
        <p:nvCxnSpPr>
          <p:cNvPr id="14" name="Straight Connector 13">
            <a:extLst>
              <a:ext uri="{FF2B5EF4-FFF2-40B4-BE49-F238E27FC236}">
                <a16:creationId xmlns:a16="http://schemas.microsoft.com/office/drawing/2014/main" id="{9FB19299-50D4-468A-983E-2F8D05ED8FFF}"/>
              </a:ext>
            </a:extLst>
          </p:cNvPr>
          <p:cNvCxnSpPr/>
          <p:nvPr/>
        </p:nvCxnSpPr>
        <p:spPr>
          <a:xfrm flipH="1" flipV="1">
            <a:off x="6969760" y="3596640"/>
            <a:ext cx="2651760" cy="1137920"/>
          </a:xfrm>
          <a:prstGeom prst="line">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5446FAEF-7DBF-439E-8FB7-2E7784299A4E}"/>
              </a:ext>
            </a:extLst>
          </p:cNvPr>
          <p:cNvCxnSpPr>
            <a:cxnSpLocks/>
          </p:cNvCxnSpPr>
          <p:nvPr/>
        </p:nvCxnSpPr>
        <p:spPr>
          <a:xfrm>
            <a:off x="6868160" y="4917179"/>
            <a:ext cx="1737360" cy="286418"/>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879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BE95D8-D7A3-4482-97EE-DDF8F4CC8108}"/>
              </a:ext>
            </a:extLst>
          </p:cNvPr>
          <p:cNvSpPr>
            <a:spLocks noGrp="1"/>
          </p:cNvSpPr>
          <p:nvPr>
            <p:ph type="body" sz="quarter" idx="14"/>
          </p:nvPr>
        </p:nvSpPr>
        <p:spPr>
          <a:xfrm>
            <a:off x="644145" y="1909996"/>
            <a:ext cx="11368921" cy="651917"/>
          </a:xfrm>
        </p:spPr>
        <p:txBody>
          <a:bodyPr/>
          <a:lstStyle/>
          <a:p>
            <a:pPr algn="l"/>
            <a:r>
              <a:rPr lang="vi-VN" sz="2800" b="1" i="0" dirty="0">
                <a:solidFill>
                  <a:srgbClr val="000000"/>
                </a:solidFill>
                <a:effectLst/>
                <a:latin typeface="Open Sans" panose="020B0606030504020204" pitchFamily="34" charset="0"/>
              </a:rPr>
              <a:t>Điện tích nguyên tố.</a:t>
            </a:r>
            <a:endParaRPr lang="uk-UA" sz="2800" dirty="0"/>
          </a:p>
          <a:p>
            <a:endParaRPr lang="en-US" sz="2800" dirty="0"/>
          </a:p>
        </p:txBody>
      </p:sp>
      <p:sp>
        <p:nvSpPr>
          <p:cNvPr id="9" name="Text Placeholder 8">
            <a:extLst>
              <a:ext uri="{FF2B5EF4-FFF2-40B4-BE49-F238E27FC236}">
                <a16:creationId xmlns:a16="http://schemas.microsoft.com/office/drawing/2014/main" id="{86B25F1C-7427-4836-A6FF-80D86D4D67C9}"/>
              </a:ext>
            </a:extLst>
          </p:cNvPr>
          <p:cNvSpPr>
            <a:spLocks noGrp="1"/>
          </p:cNvSpPr>
          <p:nvPr>
            <p:ph type="body" sz="quarter" idx="20"/>
          </p:nvPr>
        </p:nvSpPr>
        <p:spPr>
          <a:xfrm>
            <a:off x="420625" y="2772704"/>
            <a:ext cx="6706039" cy="1634443"/>
          </a:xfrm>
        </p:spPr>
        <p:txBody>
          <a:bodyPr>
            <a:noAutofit/>
          </a:bodyPr>
          <a:lstStyle/>
          <a:p>
            <a:pPr algn="just"/>
            <a:r>
              <a:rPr lang="vi-VN" sz="2400" b="0" i="0" dirty="0">
                <a:solidFill>
                  <a:srgbClr val="000000"/>
                </a:solidFill>
                <a:effectLst/>
                <a:latin typeface="Open Sans" panose="020B0606030504020204" pitchFamily="34" charset="0"/>
              </a:rPr>
              <a:t>• Điện tích của electron và proton là điện tích nhỏ nhất mà ta có thể có được nên ta gọi chúng là điện tích nguyên tố (âm hoặc dương)</a:t>
            </a:r>
          </a:p>
          <a:p>
            <a:pPr algn="just"/>
            <a:r>
              <a:rPr lang="vi-VN" sz="2400" b="0" i="0" dirty="0">
                <a:solidFill>
                  <a:srgbClr val="000000"/>
                </a:solidFill>
                <a:effectLst/>
                <a:latin typeface="Open Sans" panose="020B0606030504020204" pitchFamily="34" charset="0"/>
              </a:rPr>
              <a:t>Điện tích của electron: - e = - 1,6.10</a:t>
            </a:r>
            <a:r>
              <a:rPr lang="vi-VN" sz="2400" b="0" i="0" baseline="30000" dirty="0">
                <a:solidFill>
                  <a:srgbClr val="000000"/>
                </a:solidFill>
                <a:effectLst/>
                <a:latin typeface="Open Sans" panose="020B0606030504020204" pitchFamily="34" charset="0"/>
              </a:rPr>
              <a:t>-19</a:t>
            </a:r>
            <a:r>
              <a:rPr lang="vi-VN" sz="2400" b="0" i="0" dirty="0">
                <a:solidFill>
                  <a:srgbClr val="000000"/>
                </a:solidFill>
                <a:effectLst/>
                <a:latin typeface="Open Sans" panose="020B0606030504020204" pitchFamily="34" charset="0"/>
              </a:rPr>
              <a:t> C</a:t>
            </a:r>
          </a:p>
          <a:p>
            <a:pPr algn="just"/>
            <a:r>
              <a:rPr lang="vi-VN" sz="2400" b="0" i="0" dirty="0">
                <a:solidFill>
                  <a:srgbClr val="000000"/>
                </a:solidFill>
                <a:effectLst/>
                <a:latin typeface="Open Sans" panose="020B0606030504020204" pitchFamily="34" charset="0"/>
              </a:rPr>
              <a:t>Điện tích của proton: + e = 1,6.10</a:t>
            </a:r>
            <a:r>
              <a:rPr lang="vi-VN" sz="2400" b="0" i="0" baseline="30000" dirty="0">
                <a:solidFill>
                  <a:srgbClr val="000000"/>
                </a:solidFill>
                <a:effectLst/>
                <a:latin typeface="Open Sans" panose="020B0606030504020204" pitchFamily="34" charset="0"/>
              </a:rPr>
              <a:t>-19</a:t>
            </a:r>
            <a:r>
              <a:rPr lang="vi-VN" sz="2400" b="0" i="0" dirty="0">
                <a:solidFill>
                  <a:srgbClr val="000000"/>
                </a:solidFill>
                <a:effectLst/>
                <a:latin typeface="Open Sans" panose="020B0606030504020204" pitchFamily="34" charset="0"/>
              </a:rPr>
              <a:t> C</a:t>
            </a:r>
          </a:p>
          <a:p>
            <a:endParaRPr lang="en-US" sz="2400" dirty="0"/>
          </a:p>
        </p:txBody>
      </p:sp>
      <p:sp>
        <p:nvSpPr>
          <p:cNvPr id="28" name="Title 27">
            <a:extLst>
              <a:ext uri="{FF2B5EF4-FFF2-40B4-BE49-F238E27FC236}">
                <a16:creationId xmlns:a16="http://schemas.microsoft.com/office/drawing/2014/main" id="{F149A7BD-B671-4CD0-B09D-70D9786AA910}"/>
              </a:ext>
            </a:extLst>
          </p:cNvPr>
          <p:cNvSpPr>
            <a:spLocks noGrp="1"/>
          </p:cNvSpPr>
          <p:nvPr>
            <p:ph type="title"/>
          </p:nvPr>
        </p:nvSpPr>
        <p:spPr>
          <a:xfrm>
            <a:off x="1743959" y="179161"/>
            <a:ext cx="9503162" cy="1411895"/>
          </a:xfrm>
        </p:spPr>
        <p:txBody>
          <a:bodyPr/>
          <a:lstStyle/>
          <a:p>
            <a:r>
              <a:rPr lang="en-US" sz="4400" b="1" i="0" dirty="0" err="1">
                <a:solidFill>
                  <a:srgbClr val="000000"/>
                </a:solidFill>
                <a:effectLst/>
                <a:latin typeface="Open Sans" panose="020B0606030504020204" pitchFamily="34" charset="0"/>
              </a:rPr>
              <a:t>Thuyết</a:t>
            </a:r>
            <a:r>
              <a:rPr lang="en-US" sz="4400" b="1" i="0" dirty="0">
                <a:solidFill>
                  <a:srgbClr val="000000"/>
                </a:solidFill>
                <a:effectLst/>
                <a:latin typeface="Open Sans" panose="020B0606030504020204" pitchFamily="34" charset="0"/>
              </a:rPr>
              <a:t> electron</a:t>
            </a:r>
            <a:endParaRPr lang="en-US" sz="4400" dirty="0"/>
          </a:p>
        </p:txBody>
      </p:sp>
      <p:pic>
        <p:nvPicPr>
          <p:cNvPr id="12" name="Picture 11" descr="Diagram&#10;&#10;Description automatically generated">
            <a:extLst>
              <a:ext uri="{FF2B5EF4-FFF2-40B4-BE49-F238E27FC236}">
                <a16:creationId xmlns:a16="http://schemas.microsoft.com/office/drawing/2014/main" id="{675C6C01-08B1-410D-8CB1-7D7A1D2218E9}"/>
              </a:ext>
            </a:extLst>
          </p:cNvPr>
          <p:cNvPicPr>
            <a:picLocks noChangeAspect="1"/>
          </p:cNvPicPr>
          <p:nvPr/>
        </p:nvPicPr>
        <p:blipFill>
          <a:blip r:embed="rId3"/>
          <a:stretch>
            <a:fillRect/>
          </a:stretch>
        </p:blipFill>
        <p:spPr>
          <a:xfrm>
            <a:off x="7051248" y="2515192"/>
            <a:ext cx="4835951" cy="3626963"/>
          </a:xfrm>
          <a:prstGeom prst="rect">
            <a:avLst/>
          </a:prstGeom>
        </p:spPr>
      </p:pic>
      <p:pic>
        <p:nvPicPr>
          <p:cNvPr id="37" name="Picture 36" descr="A picture containing light&#10;&#10;Description automatically generated">
            <a:extLst>
              <a:ext uri="{FF2B5EF4-FFF2-40B4-BE49-F238E27FC236}">
                <a16:creationId xmlns:a16="http://schemas.microsoft.com/office/drawing/2014/main" id="{BB3A9A41-136E-4375-AA2A-15A45AB84036}"/>
              </a:ext>
            </a:extLst>
          </p:cNvPr>
          <p:cNvPicPr>
            <a:picLocks noChangeAspect="1"/>
          </p:cNvPicPr>
          <p:nvPr/>
        </p:nvPicPr>
        <p:blipFill>
          <a:blip r:embed="rId4"/>
          <a:stretch>
            <a:fillRect/>
          </a:stretch>
        </p:blipFill>
        <p:spPr>
          <a:xfrm>
            <a:off x="1" y="13992"/>
            <a:ext cx="1649690" cy="1649690"/>
          </a:xfrm>
          <a:prstGeom prst="rect">
            <a:avLst/>
          </a:prstGeom>
        </p:spPr>
      </p:pic>
    </p:spTree>
    <p:extLst>
      <p:ext uri="{BB962C8B-B14F-4D97-AF65-F5344CB8AC3E}">
        <p14:creationId xmlns:p14="http://schemas.microsoft.com/office/powerpoint/2010/main" val="27399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6204" name="Group 92">
            <a:extLst>
              <a:ext uri="{FF2B5EF4-FFF2-40B4-BE49-F238E27FC236}">
                <a16:creationId xmlns:a16="http://schemas.microsoft.com/office/drawing/2014/main" id="{B677996B-F87C-4123-AAEF-4E45A6E15271}"/>
              </a:ext>
            </a:extLst>
          </p:cNvPr>
          <p:cNvGrpSpPr>
            <a:grpSpLocks/>
          </p:cNvGrpSpPr>
          <p:nvPr/>
        </p:nvGrpSpPr>
        <p:grpSpPr bwMode="auto">
          <a:xfrm>
            <a:off x="1283605" y="1941988"/>
            <a:ext cx="5068887" cy="530225"/>
            <a:chOff x="1269" y="1296"/>
            <a:chExt cx="3193" cy="334"/>
          </a:xfrm>
        </p:grpSpPr>
        <p:sp>
          <p:nvSpPr>
            <p:cNvPr id="346115" name="AutoShape 3">
              <a:extLst>
                <a:ext uri="{FF2B5EF4-FFF2-40B4-BE49-F238E27FC236}">
                  <a16:creationId xmlns:a16="http://schemas.microsoft.com/office/drawing/2014/main" id="{E009CBF2-FAAD-439D-9D83-BDD4F4767404}"/>
                </a:ext>
              </a:extLst>
            </p:cNvPr>
            <p:cNvSpPr>
              <a:spLocks noChangeArrowheads="1"/>
            </p:cNvSpPr>
            <p:nvPr/>
          </p:nvSpPr>
          <p:spPr bwMode="gray">
            <a:xfrm>
              <a:off x="1422" y="1296"/>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46116" name="Text Box 4">
              <a:extLst>
                <a:ext uri="{FF2B5EF4-FFF2-40B4-BE49-F238E27FC236}">
                  <a16:creationId xmlns:a16="http://schemas.microsoft.com/office/drawing/2014/main" id="{DBF6A569-2A82-4579-BAFF-E01341B1A927}"/>
                </a:ext>
              </a:extLst>
            </p:cNvPr>
            <p:cNvSpPr txBox="1">
              <a:spLocks noChangeArrowheads="1"/>
            </p:cNvSpPr>
            <p:nvPr/>
          </p:nvSpPr>
          <p:spPr bwMode="gray">
            <a:xfrm>
              <a:off x="1525" y="1342"/>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rgbClr val="FF0000"/>
                  </a:solidFill>
                  <a:latin typeface="Arial" panose="020B0604020202020204" pitchFamily="34" charset="0"/>
                  <a:cs typeface="Arial" panose="020B0604020202020204" pitchFamily="34" charset="0"/>
                </a:rPr>
                <a:t>ĐIỆN TÍCH – ĐIỆN TRƯỜNG</a:t>
              </a:r>
            </a:p>
          </p:txBody>
        </p:sp>
        <p:grpSp>
          <p:nvGrpSpPr>
            <p:cNvPr id="346167" name="Group 55">
              <a:extLst>
                <a:ext uri="{FF2B5EF4-FFF2-40B4-BE49-F238E27FC236}">
                  <a16:creationId xmlns:a16="http://schemas.microsoft.com/office/drawing/2014/main" id="{EA4BB877-5FE5-4DA3-BCB4-67B6396953C1}"/>
                </a:ext>
              </a:extLst>
            </p:cNvPr>
            <p:cNvGrpSpPr>
              <a:grpSpLocks/>
            </p:cNvGrpSpPr>
            <p:nvPr/>
          </p:nvGrpSpPr>
          <p:grpSpPr bwMode="auto">
            <a:xfrm>
              <a:off x="1269" y="1324"/>
              <a:ext cx="266" cy="298"/>
              <a:chOff x="1415" y="1276"/>
              <a:chExt cx="266" cy="298"/>
            </a:xfrm>
          </p:grpSpPr>
          <p:grpSp>
            <p:nvGrpSpPr>
              <p:cNvPr id="346168" name="Group 56">
                <a:extLst>
                  <a:ext uri="{FF2B5EF4-FFF2-40B4-BE49-F238E27FC236}">
                    <a16:creationId xmlns:a16="http://schemas.microsoft.com/office/drawing/2014/main" id="{79C16243-9587-46D6-90F7-60AAB742F52A}"/>
                  </a:ext>
                </a:extLst>
              </p:cNvPr>
              <p:cNvGrpSpPr>
                <a:grpSpLocks/>
              </p:cNvGrpSpPr>
              <p:nvPr/>
            </p:nvGrpSpPr>
            <p:grpSpPr bwMode="auto">
              <a:xfrm>
                <a:off x="1415" y="1276"/>
                <a:ext cx="266" cy="298"/>
                <a:chOff x="1415" y="1276"/>
                <a:chExt cx="266" cy="298"/>
              </a:xfrm>
            </p:grpSpPr>
            <p:pic>
              <p:nvPicPr>
                <p:cNvPr id="346169" name="Picture 57">
                  <a:extLst>
                    <a:ext uri="{FF2B5EF4-FFF2-40B4-BE49-F238E27FC236}">
                      <a16:creationId xmlns:a16="http://schemas.microsoft.com/office/drawing/2014/main" id="{58519933-EBCA-4087-B3AB-584052067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46170" name="Oval 58">
                  <a:extLst>
                    <a:ext uri="{FF2B5EF4-FFF2-40B4-BE49-F238E27FC236}">
                      <a16:creationId xmlns:a16="http://schemas.microsoft.com/office/drawing/2014/main" id="{E330B36A-9F60-4E81-9F2B-86D31BC0910C}"/>
                    </a:ext>
                  </a:extLst>
                </p:cNvPr>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346171" name="Oval 59">
                  <a:extLst>
                    <a:ext uri="{FF2B5EF4-FFF2-40B4-BE49-F238E27FC236}">
                      <a16:creationId xmlns:a16="http://schemas.microsoft.com/office/drawing/2014/main" id="{7306B2F8-08FD-450D-B053-722A8078E6C4}"/>
                    </a:ext>
                  </a:extLst>
                </p:cNvPr>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346172" name="Picture 60">
                  <a:extLst>
                    <a:ext uri="{FF2B5EF4-FFF2-40B4-BE49-F238E27FC236}">
                      <a16:creationId xmlns:a16="http://schemas.microsoft.com/office/drawing/2014/main" id="{4761AFB4-2A2B-438D-8201-8A821C1AA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46173" name="Text Box 61">
                <a:extLst>
                  <a:ext uri="{FF2B5EF4-FFF2-40B4-BE49-F238E27FC236}">
                    <a16:creationId xmlns:a16="http://schemas.microsoft.com/office/drawing/2014/main" id="{DBC2B1F7-4ADB-47E7-94E6-06A1D535EC63}"/>
                  </a:ext>
                </a:extLst>
              </p:cNvPr>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1</a:t>
                </a:r>
              </a:p>
            </p:txBody>
          </p:sp>
        </p:grpSp>
      </p:grpSp>
      <p:grpSp>
        <p:nvGrpSpPr>
          <p:cNvPr id="346205" name="Group 93">
            <a:extLst>
              <a:ext uri="{FF2B5EF4-FFF2-40B4-BE49-F238E27FC236}">
                <a16:creationId xmlns:a16="http://schemas.microsoft.com/office/drawing/2014/main" id="{C2CDA253-F658-4C8C-8075-CC26F8B70FC4}"/>
              </a:ext>
            </a:extLst>
          </p:cNvPr>
          <p:cNvGrpSpPr>
            <a:grpSpLocks/>
          </p:cNvGrpSpPr>
          <p:nvPr/>
        </p:nvGrpSpPr>
        <p:grpSpPr bwMode="auto">
          <a:xfrm>
            <a:off x="1282017" y="2561939"/>
            <a:ext cx="5070475" cy="549275"/>
            <a:chOff x="1268" y="1776"/>
            <a:chExt cx="3194" cy="346"/>
          </a:xfrm>
        </p:grpSpPr>
        <p:sp>
          <p:nvSpPr>
            <p:cNvPr id="346125" name="AutoShape 13">
              <a:extLst>
                <a:ext uri="{FF2B5EF4-FFF2-40B4-BE49-F238E27FC236}">
                  <a16:creationId xmlns:a16="http://schemas.microsoft.com/office/drawing/2014/main" id="{799C4541-BE75-4C06-876F-F27E15E180A2}"/>
                </a:ext>
              </a:extLst>
            </p:cNvPr>
            <p:cNvSpPr>
              <a:spLocks noChangeArrowheads="1"/>
            </p:cNvSpPr>
            <p:nvPr/>
          </p:nvSpPr>
          <p:spPr bwMode="gray">
            <a:xfrm>
              <a:off x="1422" y="1776"/>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46133" name="Text Box 21">
              <a:extLst>
                <a:ext uri="{FF2B5EF4-FFF2-40B4-BE49-F238E27FC236}">
                  <a16:creationId xmlns:a16="http://schemas.microsoft.com/office/drawing/2014/main" id="{F0BB7681-3D1F-4851-9842-67741DBEAAB9}"/>
                </a:ext>
              </a:extLst>
            </p:cNvPr>
            <p:cNvSpPr txBox="1">
              <a:spLocks noChangeArrowheads="1"/>
            </p:cNvSpPr>
            <p:nvPr/>
          </p:nvSpPr>
          <p:spPr bwMode="gray">
            <a:xfrm>
              <a:off x="1525" y="1824"/>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DÒNG ĐIỆN KHÔNG ĐỔI</a:t>
              </a:r>
            </a:p>
          </p:txBody>
        </p:sp>
        <p:grpSp>
          <p:nvGrpSpPr>
            <p:cNvPr id="346174" name="Group 62">
              <a:extLst>
                <a:ext uri="{FF2B5EF4-FFF2-40B4-BE49-F238E27FC236}">
                  <a16:creationId xmlns:a16="http://schemas.microsoft.com/office/drawing/2014/main" id="{13434AA4-F88B-487F-9647-B8E7F0DBB15A}"/>
                </a:ext>
              </a:extLst>
            </p:cNvPr>
            <p:cNvGrpSpPr>
              <a:grpSpLocks/>
            </p:cNvGrpSpPr>
            <p:nvPr/>
          </p:nvGrpSpPr>
          <p:grpSpPr bwMode="auto">
            <a:xfrm>
              <a:off x="1268" y="1824"/>
              <a:ext cx="266" cy="298"/>
              <a:chOff x="1414" y="1776"/>
              <a:chExt cx="266" cy="298"/>
            </a:xfrm>
          </p:grpSpPr>
          <p:grpSp>
            <p:nvGrpSpPr>
              <p:cNvPr id="346175" name="Group 63">
                <a:extLst>
                  <a:ext uri="{FF2B5EF4-FFF2-40B4-BE49-F238E27FC236}">
                    <a16:creationId xmlns:a16="http://schemas.microsoft.com/office/drawing/2014/main" id="{9625BFBB-F542-4401-8ABD-0441EADD0579}"/>
                  </a:ext>
                </a:extLst>
              </p:cNvPr>
              <p:cNvGrpSpPr>
                <a:grpSpLocks/>
              </p:cNvGrpSpPr>
              <p:nvPr/>
            </p:nvGrpSpPr>
            <p:grpSpPr bwMode="auto">
              <a:xfrm>
                <a:off x="1414" y="1776"/>
                <a:ext cx="266" cy="298"/>
                <a:chOff x="1415" y="1276"/>
                <a:chExt cx="266" cy="298"/>
              </a:xfrm>
            </p:grpSpPr>
            <p:pic>
              <p:nvPicPr>
                <p:cNvPr id="346176" name="Picture 64">
                  <a:extLst>
                    <a:ext uri="{FF2B5EF4-FFF2-40B4-BE49-F238E27FC236}">
                      <a16:creationId xmlns:a16="http://schemas.microsoft.com/office/drawing/2014/main" id="{53FE8CA9-F168-4DFC-8507-DC30C05B7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46177" name="Oval 65">
                  <a:extLst>
                    <a:ext uri="{FF2B5EF4-FFF2-40B4-BE49-F238E27FC236}">
                      <a16:creationId xmlns:a16="http://schemas.microsoft.com/office/drawing/2014/main" id="{21FECDB9-2817-4BE2-8E94-A644EA4ED96F}"/>
                    </a:ext>
                  </a:extLst>
                </p:cNvPr>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346178" name="Oval 66">
                  <a:extLst>
                    <a:ext uri="{FF2B5EF4-FFF2-40B4-BE49-F238E27FC236}">
                      <a16:creationId xmlns:a16="http://schemas.microsoft.com/office/drawing/2014/main" id="{DA80FED1-E222-4DC5-A45C-F17537A6CB87}"/>
                    </a:ext>
                  </a:extLst>
                </p:cNvPr>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346179" name="Picture 67">
                  <a:extLst>
                    <a:ext uri="{FF2B5EF4-FFF2-40B4-BE49-F238E27FC236}">
                      <a16:creationId xmlns:a16="http://schemas.microsoft.com/office/drawing/2014/main" id="{D989CE83-E68F-47E7-A74B-B5BF768CD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46180" name="Text Box 68">
                <a:extLst>
                  <a:ext uri="{FF2B5EF4-FFF2-40B4-BE49-F238E27FC236}">
                    <a16:creationId xmlns:a16="http://schemas.microsoft.com/office/drawing/2014/main" id="{D73EBFB6-01D2-4E47-811A-AA8F5BF26A3F}"/>
                  </a:ext>
                </a:extLst>
              </p:cNvPr>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2</a:t>
                </a:r>
              </a:p>
            </p:txBody>
          </p:sp>
        </p:grpSp>
      </p:grpSp>
      <p:grpSp>
        <p:nvGrpSpPr>
          <p:cNvPr id="346206" name="Group 94">
            <a:extLst>
              <a:ext uri="{FF2B5EF4-FFF2-40B4-BE49-F238E27FC236}">
                <a16:creationId xmlns:a16="http://schemas.microsoft.com/office/drawing/2014/main" id="{D692A02C-1B37-4C32-92A8-A8621E31D23D}"/>
              </a:ext>
            </a:extLst>
          </p:cNvPr>
          <p:cNvGrpSpPr>
            <a:grpSpLocks/>
          </p:cNvGrpSpPr>
          <p:nvPr/>
        </p:nvGrpSpPr>
        <p:grpSpPr bwMode="auto">
          <a:xfrm>
            <a:off x="1285191" y="3229750"/>
            <a:ext cx="5067300" cy="547687"/>
            <a:chOff x="1270" y="2247"/>
            <a:chExt cx="3192" cy="345"/>
          </a:xfrm>
        </p:grpSpPr>
        <p:sp>
          <p:nvSpPr>
            <p:cNvPr id="346135" name="AutoShape 23">
              <a:extLst>
                <a:ext uri="{FF2B5EF4-FFF2-40B4-BE49-F238E27FC236}">
                  <a16:creationId xmlns:a16="http://schemas.microsoft.com/office/drawing/2014/main" id="{EDC52077-4868-436A-9A9F-A62E9E7451BF}"/>
                </a:ext>
              </a:extLst>
            </p:cNvPr>
            <p:cNvSpPr>
              <a:spLocks noChangeArrowheads="1"/>
            </p:cNvSpPr>
            <p:nvPr/>
          </p:nvSpPr>
          <p:spPr bwMode="gray">
            <a:xfrm>
              <a:off x="1422" y="2247"/>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46143" name="Text Box 31">
              <a:extLst>
                <a:ext uri="{FF2B5EF4-FFF2-40B4-BE49-F238E27FC236}">
                  <a16:creationId xmlns:a16="http://schemas.microsoft.com/office/drawing/2014/main" id="{C8822D97-9833-44B1-9074-5015B5AD224A}"/>
                </a:ext>
              </a:extLst>
            </p:cNvPr>
            <p:cNvSpPr txBox="1">
              <a:spLocks noChangeArrowheads="1"/>
            </p:cNvSpPr>
            <p:nvPr/>
          </p:nvSpPr>
          <p:spPr bwMode="gray">
            <a:xfrm>
              <a:off x="1525" y="2295"/>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chemeClr val="accent6">
                      <a:lumMod val="50000"/>
                    </a:schemeClr>
                  </a:solidFill>
                  <a:latin typeface="Arial" panose="020B0604020202020204" pitchFamily="34" charset="0"/>
                  <a:cs typeface="Arial" panose="020B0604020202020204" pitchFamily="34" charset="0"/>
                </a:rPr>
                <a:t>DĐ TRONG CÁC MÔI TRƯỜNG</a:t>
              </a:r>
            </a:p>
          </p:txBody>
        </p:sp>
        <p:grpSp>
          <p:nvGrpSpPr>
            <p:cNvPr id="346181" name="Group 69">
              <a:extLst>
                <a:ext uri="{FF2B5EF4-FFF2-40B4-BE49-F238E27FC236}">
                  <a16:creationId xmlns:a16="http://schemas.microsoft.com/office/drawing/2014/main" id="{F7FC9ACA-97F5-4131-9C33-CF20434648A2}"/>
                </a:ext>
              </a:extLst>
            </p:cNvPr>
            <p:cNvGrpSpPr>
              <a:grpSpLocks/>
            </p:cNvGrpSpPr>
            <p:nvPr/>
          </p:nvGrpSpPr>
          <p:grpSpPr bwMode="auto">
            <a:xfrm>
              <a:off x="1270" y="2294"/>
              <a:ext cx="266" cy="298"/>
              <a:chOff x="1416" y="2246"/>
              <a:chExt cx="266" cy="298"/>
            </a:xfrm>
          </p:grpSpPr>
          <p:sp>
            <p:nvSpPr>
              <p:cNvPr id="346182" name="Text Box 70">
                <a:extLst>
                  <a:ext uri="{FF2B5EF4-FFF2-40B4-BE49-F238E27FC236}">
                    <a16:creationId xmlns:a16="http://schemas.microsoft.com/office/drawing/2014/main" id="{542BC062-C12A-45CE-B026-A32D3725095E}"/>
                  </a:ext>
                </a:extLst>
              </p:cNvPr>
              <p:cNvSpPr txBox="1">
                <a:spLocks noChangeArrowheads="1"/>
              </p:cNvSpPr>
              <p:nvPr/>
            </p:nvSpPr>
            <p:spPr bwMode="gray">
              <a:xfrm>
                <a:off x="1435" y="22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3</a:t>
                </a:r>
              </a:p>
            </p:txBody>
          </p:sp>
          <p:grpSp>
            <p:nvGrpSpPr>
              <p:cNvPr id="346183" name="Group 71">
                <a:extLst>
                  <a:ext uri="{FF2B5EF4-FFF2-40B4-BE49-F238E27FC236}">
                    <a16:creationId xmlns:a16="http://schemas.microsoft.com/office/drawing/2014/main" id="{8193ADE7-2F8F-4EEA-A363-8B8BCEB99347}"/>
                  </a:ext>
                </a:extLst>
              </p:cNvPr>
              <p:cNvGrpSpPr>
                <a:grpSpLocks/>
              </p:cNvGrpSpPr>
              <p:nvPr/>
            </p:nvGrpSpPr>
            <p:grpSpPr bwMode="auto">
              <a:xfrm>
                <a:off x="1416" y="2246"/>
                <a:ext cx="266" cy="298"/>
                <a:chOff x="1415" y="1276"/>
                <a:chExt cx="266" cy="298"/>
              </a:xfrm>
            </p:grpSpPr>
            <p:pic>
              <p:nvPicPr>
                <p:cNvPr id="346184" name="Picture 72">
                  <a:extLst>
                    <a:ext uri="{FF2B5EF4-FFF2-40B4-BE49-F238E27FC236}">
                      <a16:creationId xmlns:a16="http://schemas.microsoft.com/office/drawing/2014/main" id="{3B20E8E2-4D61-4D05-B142-538093A5F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46185" name="Oval 73">
                  <a:extLst>
                    <a:ext uri="{FF2B5EF4-FFF2-40B4-BE49-F238E27FC236}">
                      <a16:creationId xmlns:a16="http://schemas.microsoft.com/office/drawing/2014/main" id="{FE8378A9-DDA9-4960-82B6-A3094744751C}"/>
                    </a:ext>
                  </a:extLst>
                </p:cNvPr>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346186" name="Oval 74">
                  <a:extLst>
                    <a:ext uri="{FF2B5EF4-FFF2-40B4-BE49-F238E27FC236}">
                      <a16:creationId xmlns:a16="http://schemas.microsoft.com/office/drawing/2014/main" id="{B8D09BA8-1C53-4C44-89B0-072BC84329BC}"/>
                    </a:ext>
                  </a:extLst>
                </p:cNvPr>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346187" name="Picture 75">
                  <a:extLst>
                    <a:ext uri="{FF2B5EF4-FFF2-40B4-BE49-F238E27FC236}">
                      <a16:creationId xmlns:a16="http://schemas.microsoft.com/office/drawing/2014/main" id="{144CA21E-F439-47CF-AD16-C093A96AD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46188" name="Text Box 76">
                <a:extLst>
                  <a:ext uri="{FF2B5EF4-FFF2-40B4-BE49-F238E27FC236}">
                    <a16:creationId xmlns:a16="http://schemas.microsoft.com/office/drawing/2014/main" id="{72936ADF-ABE0-4149-9C52-A24338DC86C9}"/>
                  </a:ext>
                </a:extLst>
              </p:cNvPr>
              <p:cNvSpPr txBox="1">
                <a:spLocks noChangeArrowheads="1"/>
              </p:cNvSpPr>
              <p:nvPr/>
            </p:nvSpPr>
            <p:spPr bwMode="gray">
              <a:xfrm>
                <a:off x="1442" y="226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3</a:t>
                </a:r>
              </a:p>
            </p:txBody>
          </p:sp>
        </p:grpSp>
      </p:grpSp>
      <p:grpSp>
        <p:nvGrpSpPr>
          <p:cNvPr id="346207" name="Group 95">
            <a:extLst>
              <a:ext uri="{FF2B5EF4-FFF2-40B4-BE49-F238E27FC236}">
                <a16:creationId xmlns:a16="http://schemas.microsoft.com/office/drawing/2014/main" id="{70D8C1F9-6EA1-4D80-8B82-D1E4007AEDD2}"/>
              </a:ext>
            </a:extLst>
          </p:cNvPr>
          <p:cNvGrpSpPr>
            <a:grpSpLocks/>
          </p:cNvGrpSpPr>
          <p:nvPr/>
        </p:nvGrpSpPr>
        <p:grpSpPr bwMode="auto">
          <a:xfrm>
            <a:off x="5010645" y="4116042"/>
            <a:ext cx="5070475" cy="547687"/>
            <a:chOff x="1268" y="2727"/>
            <a:chExt cx="3194" cy="345"/>
          </a:xfrm>
        </p:grpSpPr>
        <p:sp>
          <p:nvSpPr>
            <p:cNvPr id="346145" name="AutoShape 33">
              <a:extLst>
                <a:ext uri="{FF2B5EF4-FFF2-40B4-BE49-F238E27FC236}">
                  <a16:creationId xmlns:a16="http://schemas.microsoft.com/office/drawing/2014/main" id="{ACD632FD-7A0B-4329-8E20-505006600DD9}"/>
                </a:ext>
              </a:extLst>
            </p:cNvPr>
            <p:cNvSpPr>
              <a:spLocks noChangeArrowheads="1"/>
            </p:cNvSpPr>
            <p:nvPr/>
          </p:nvSpPr>
          <p:spPr bwMode="gray">
            <a:xfrm>
              <a:off x="1422" y="2727"/>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46153" name="Text Box 41">
              <a:extLst>
                <a:ext uri="{FF2B5EF4-FFF2-40B4-BE49-F238E27FC236}">
                  <a16:creationId xmlns:a16="http://schemas.microsoft.com/office/drawing/2014/main" id="{641579BF-F445-4141-B060-5AD7990D5FD3}"/>
                </a:ext>
              </a:extLst>
            </p:cNvPr>
            <p:cNvSpPr txBox="1">
              <a:spLocks noChangeArrowheads="1"/>
            </p:cNvSpPr>
            <p:nvPr/>
          </p:nvSpPr>
          <p:spPr bwMode="gray">
            <a:xfrm>
              <a:off x="1525" y="2775"/>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rgbClr val="7030A0"/>
                  </a:solidFill>
                  <a:latin typeface="Arial" panose="020B0604020202020204" pitchFamily="34" charset="0"/>
                  <a:cs typeface="Arial" panose="020B0604020202020204" pitchFamily="34" charset="0"/>
                </a:rPr>
                <a:t>TỪ TRƯỜNG</a:t>
              </a:r>
            </a:p>
          </p:txBody>
        </p:sp>
        <p:grpSp>
          <p:nvGrpSpPr>
            <p:cNvPr id="346189" name="Group 77">
              <a:extLst>
                <a:ext uri="{FF2B5EF4-FFF2-40B4-BE49-F238E27FC236}">
                  <a16:creationId xmlns:a16="http://schemas.microsoft.com/office/drawing/2014/main" id="{78D6887B-0A97-4421-A63A-D8EE277DD3D4}"/>
                </a:ext>
              </a:extLst>
            </p:cNvPr>
            <p:cNvGrpSpPr>
              <a:grpSpLocks/>
            </p:cNvGrpSpPr>
            <p:nvPr/>
          </p:nvGrpSpPr>
          <p:grpSpPr bwMode="auto">
            <a:xfrm>
              <a:off x="1268" y="2774"/>
              <a:ext cx="266" cy="298"/>
              <a:chOff x="1414" y="2726"/>
              <a:chExt cx="266" cy="298"/>
            </a:xfrm>
          </p:grpSpPr>
          <p:sp>
            <p:nvSpPr>
              <p:cNvPr id="346190" name="Text Box 78">
                <a:extLst>
                  <a:ext uri="{FF2B5EF4-FFF2-40B4-BE49-F238E27FC236}">
                    <a16:creationId xmlns:a16="http://schemas.microsoft.com/office/drawing/2014/main" id="{4A6CFDFB-7B0B-4605-8E7B-6D0A5199558D}"/>
                  </a:ext>
                </a:extLst>
              </p:cNvPr>
              <p:cNvSpPr txBox="1">
                <a:spLocks noChangeArrowheads="1"/>
              </p:cNvSpPr>
              <p:nvPr/>
            </p:nvSpPr>
            <p:spPr bwMode="gray">
              <a:xfrm>
                <a:off x="1435" y="274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4</a:t>
                </a:r>
              </a:p>
            </p:txBody>
          </p:sp>
          <p:grpSp>
            <p:nvGrpSpPr>
              <p:cNvPr id="346191" name="Group 79">
                <a:extLst>
                  <a:ext uri="{FF2B5EF4-FFF2-40B4-BE49-F238E27FC236}">
                    <a16:creationId xmlns:a16="http://schemas.microsoft.com/office/drawing/2014/main" id="{4C27F085-C5BB-4791-806F-694EC401D37D}"/>
                  </a:ext>
                </a:extLst>
              </p:cNvPr>
              <p:cNvGrpSpPr>
                <a:grpSpLocks/>
              </p:cNvGrpSpPr>
              <p:nvPr/>
            </p:nvGrpSpPr>
            <p:grpSpPr bwMode="auto">
              <a:xfrm>
                <a:off x="1414" y="2726"/>
                <a:ext cx="266" cy="298"/>
                <a:chOff x="1415" y="1276"/>
                <a:chExt cx="266" cy="298"/>
              </a:xfrm>
            </p:grpSpPr>
            <p:pic>
              <p:nvPicPr>
                <p:cNvPr id="346192" name="Picture 80">
                  <a:extLst>
                    <a:ext uri="{FF2B5EF4-FFF2-40B4-BE49-F238E27FC236}">
                      <a16:creationId xmlns:a16="http://schemas.microsoft.com/office/drawing/2014/main" id="{531AB669-1D70-462C-B29D-45FACA290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46193" name="Oval 81">
                  <a:extLst>
                    <a:ext uri="{FF2B5EF4-FFF2-40B4-BE49-F238E27FC236}">
                      <a16:creationId xmlns:a16="http://schemas.microsoft.com/office/drawing/2014/main" id="{7C35408E-C0BF-48CA-9A7C-8C85918E88CB}"/>
                    </a:ext>
                  </a:extLst>
                </p:cNvPr>
                <p:cNvSpPr>
                  <a:spLocks noChangeArrowheads="1"/>
                </p:cNvSpPr>
                <p:nvPr/>
              </p:nvSpPr>
              <p:spPr bwMode="gray">
                <a:xfrm flipH="1">
                  <a:off x="1415" y="1276"/>
                  <a:ext cx="266" cy="266"/>
                </a:xfrm>
                <a:prstGeom prst="ellipse">
                  <a:avLst/>
                </a:prstGeom>
                <a:gradFill rotWithShape="0">
                  <a:gsLst>
                    <a:gs pos="0">
                      <a:srgbClr val="CA55F9"/>
                    </a:gs>
                    <a:gs pos="100000">
                      <a:srgbClr val="CA55F9">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346194" name="Oval 82">
                  <a:extLst>
                    <a:ext uri="{FF2B5EF4-FFF2-40B4-BE49-F238E27FC236}">
                      <a16:creationId xmlns:a16="http://schemas.microsoft.com/office/drawing/2014/main" id="{9A2448CE-779C-4434-A10D-2DCF610C2987}"/>
                    </a:ext>
                  </a:extLst>
                </p:cNvPr>
                <p:cNvSpPr>
                  <a:spLocks noChangeArrowheads="1"/>
                </p:cNvSpPr>
                <p:nvPr/>
              </p:nvSpPr>
              <p:spPr bwMode="gray">
                <a:xfrm flipH="1">
                  <a:off x="1422" y="1282"/>
                  <a:ext cx="254" cy="254"/>
                </a:xfrm>
                <a:prstGeom prst="ellipse">
                  <a:avLst/>
                </a:prstGeom>
                <a:gradFill rotWithShape="0">
                  <a:gsLst>
                    <a:gs pos="0">
                      <a:srgbClr val="CA55F9">
                        <a:gamma/>
                        <a:shade val="63529"/>
                        <a:invGamma/>
                      </a:srgbClr>
                    </a:gs>
                    <a:gs pos="100000">
                      <a:srgbClr val="CA55F9">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346195" name="Picture 83">
                  <a:extLst>
                    <a:ext uri="{FF2B5EF4-FFF2-40B4-BE49-F238E27FC236}">
                      <a16:creationId xmlns:a16="http://schemas.microsoft.com/office/drawing/2014/main" id="{21528F0C-6E57-4E6D-91ED-854098244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46196" name="Text Box 84">
                <a:extLst>
                  <a:ext uri="{FF2B5EF4-FFF2-40B4-BE49-F238E27FC236}">
                    <a16:creationId xmlns:a16="http://schemas.microsoft.com/office/drawing/2014/main" id="{13013504-3A30-4781-AA76-1ED686ED6C35}"/>
                  </a:ext>
                </a:extLst>
              </p:cNvPr>
              <p:cNvSpPr txBox="1">
                <a:spLocks noChangeArrowheads="1"/>
              </p:cNvSpPr>
              <p:nvPr/>
            </p:nvSpPr>
            <p:spPr bwMode="gray">
              <a:xfrm>
                <a:off x="1440" y="27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4</a:t>
                </a:r>
              </a:p>
            </p:txBody>
          </p:sp>
        </p:grpSp>
      </p:grpSp>
      <p:grpSp>
        <p:nvGrpSpPr>
          <p:cNvPr id="346208" name="Group 96">
            <a:extLst>
              <a:ext uri="{FF2B5EF4-FFF2-40B4-BE49-F238E27FC236}">
                <a16:creationId xmlns:a16="http://schemas.microsoft.com/office/drawing/2014/main" id="{4D0FC4B8-8224-4B66-B821-DCC761F559AF}"/>
              </a:ext>
            </a:extLst>
          </p:cNvPr>
          <p:cNvGrpSpPr>
            <a:grpSpLocks/>
          </p:cNvGrpSpPr>
          <p:nvPr/>
        </p:nvGrpSpPr>
        <p:grpSpPr bwMode="auto">
          <a:xfrm>
            <a:off x="5010645" y="4735994"/>
            <a:ext cx="5064125" cy="547687"/>
            <a:chOff x="1268" y="3207"/>
            <a:chExt cx="3190" cy="345"/>
          </a:xfrm>
        </p:grpSpPr>
        <p:sp>
          <p:nvSpPr>
            <p:cNvPr id="346155" name="AutoShape 43">
              <a:extLst>
                <a:ext uri="{FF2B5EF4-FFF2-40B4-BE49-F238E27FC236}">
                  <a16:creationId xmlns:a16="http://schemas.microsoft.com/office/drawing/2014/main" id="{E649B7D8-B0DE-4D69-9EB4-C8F89F6B2A9E}"/>
                </a:ext>
              </a:extLst>
            </p:cNvPr>
            <p:cNvSpPr>
              <a:spLocks noChangeArrowheads="1"/>
            </p:cNvSpPr>
            <p:nvPr/>
          </p:nvSpPr>
          <p:spPr bwMode="gray">
            <a:xfrm>
              <a:off x="1418" y="3207"/>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46164" name="Text Box 52">
              <a:extLst>
                <a:ext uri="{FF2B5EF4-FFF2-40B4-BE49-F238E27FC236}">
                  <a16:creationId xmlns:a16="http://schemas.microsoft.com/office/drawing/2014/main" id="{C323556C-9F04-4FF8-B4C7-F361EFBBBDA4}"/>
                </a:ext>
              </a:extLst>
            </p:cNvPr>
            <p:cNvSpPr txBox="1">
              <a:spLocks noChangeArrowheads="1"/>
            </p:cNvSpPr>
            <p:nvPr/>
          </p:nvSpPr>
          <p:spPr bwMode="gray">
            <a:xfrm>
              <a:off x="1521" y="3255"/>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rgbClr val="002060"/>
                  </a:solidFill>
                  <a:latin typeface="Arial" panose="020B0604020202020204" pitchFamily="34" charset="0"/>
                  <a:cs typeface="Arial" panose="020B0604020202020204" pitchFamily="34" charset="0"/>
                </a:rPr>
                <a:t>CẢM ỨNG ĐIỆN TỪ</a:t>
              </a:r>
            </a:p>
          </p:txBody>
        </p:sp>
        <p:grpSp>
          <p:nvGrpSpPr>
            <p:cNvPr id="346197" name="Group 85">
              <a:extLst>
                <a:ext uri="{FF2B5EF4-FFF2-40B4-BE49-F238E27FC236}">
                  <a16:creationId xmlns:a16="http://schemas.microsoft.com/office/drawing/2014/main" id="{2B1AB520-5AE3-4148-8DCC-AAECB1C1FB90}"/>
                </a:ext>
              </a:extLst>
            </p:cNvPr>
            <p:cNvGrpSpPr>
              <a:grpSpLocks/>
            </p:cNvGrpSpPr>
            <p:nvPr/>
          </p:nvGrpSpPr>
          <p:grpSpPr bwMode="auto">
            <a:xfrm>
              <a:off x="1268" y="3254"/>
              <a:ext cx="266" cy="298"/>
              <a:chOff x="1414" y="3206"/>
              <a:chExt cx="266" cy="298"/>
            </a:xfrm>
          </p:grpSpPr>
          <p:grpSp>
            <p:nvGrpSpPr>
              <p:cNvPr id="346198" name="Group 86">
                <a:extLst>
                  <a:ext uri="{FF2B5EF4-FFF2-40B4-BE49-F238E27FC236}">
                    <a16:creationId xmlns:a16="http://schemas.microsoft.com/office/drawing/2014/main" id="{69970835-F094-4868-A354-F2277B40A5F2}"/>
                  </a:ext>
                </a:extLst>
              </p:cNvPr>
              <p:cNvGrpSpPr>
                <a:grpSpLocks/>
              </p:cNvGrpSpPr>
              <p:nvPr/>
            </p:nvGrpSpPr>
            <p:grpSpPr bwMode="auto">
              <a:xfrm>
                <a:off x="1414" y="3206"/>
                <a:ext cx="266" cy="298"/>
                <a:chOff x="1415" y="1276"/>
                <a:chExt cx="266" cy="298"/>
              </a:xfrm>
            </p:grpSpPr>
            <p:pic>
              <p:nvPicPr>
                <p:cNvPr id="346199" name="Picture 87">
                  <a:extLst>
                    <a:ext uri="{FF2B5EF4-FFF2-40B4-BE49-F238E27FC236}">
                      <a16:creationId xmlns:a16="http://schemas.microsoft.com/office/drawing/2014/main" id="{932D86BA-9A81-4956-95ED-9FEAA53A1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46200" name="Oval 88">
                  <a:extLst>
                    <a:ext uri="{FF2B5EF4-FFF2-40B4-BE49-F238E27FC236}">
                      <a16:creationId xmlns:a16="http://schemas.microsoft.com/office/drawing/2014/main" id="{2DC2BF34-FE5C-4BFA-8CC1-A7A881B9466D}"/>
                    </a:ext>
                  </a:extLst>
                </p:cNvPr>
                <p:cNvSpPr>
                  <a:spLocks noChangeArrowheads="1"/>
                </p:cNvSpPr>
                <p:nvPr/>
              </p:nvSpPr>
              <p:spPr bwMode="gray">
                <a:xfrm flipH="1">
                  <a:off x="1415" y="1276"/>
                  <a:ext cx="266" cy="266"/>
                </a:xfrm>
                <a:prstGeom prst="ellipse">
                  <a:avLst/>
                </a:prstGeom>
                <a:gradFill rotWithShape="0">
                  <a:gsLst>
                    <a:gs pos="0">
                      <a:srgbClr val="4D98E3"/>
                    </a:gs>
                    <a:gs pos="100000">
                      <a:srgbClr val="4D98E3">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346201" name="Oval 89">
                  <a:extLst>
                    <a:ext uri="{FF2B5EF4-FFF2-40B4-BE49-F238E27FC236}">
                      <a16:creationId xmlns:a16="http://schemas.microsoft.com/office/drawing/2014/main" id="{EDAAEAE7-EC08-47DD-9AAF-09BA6853748F}"/>
                    </a:ext>
                  </a:extLst>
                </p:cNvPr>
                <p:cNvSpPr>
                  <a:spLocks noChangeArrowheads="1"/>
                </p:cNvSpPr>
                <p:nvPr/>
              </p:nvSpPr>
              <p:spPr bwMode="gray">
                <a:xfrm flipH="1">
                  <a:off x="1422" y="1282"/>
                  <a:ext cx="254" cy="254"/>
                </a:xfrm>
                <a:prstGeom prst="ellipse">
                  <a:avLst/>
                </a:prstGeom>
                <a:gradFill rotWithShape="0">
                  <a:gsLst>
                    <a:gs pos="0">
                      <a:srgbClr val="4D98E3">
                        <a:gamma/>
                        <a:shade val="63529"/>
                        <a:invGamma/>
                      </a:srgbClr>
                    </a:gs>
                    <a:gs pos="100000">
                      <a:srgbClr val="4D98E3">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346202" name="Picture 90">
                  <a:extLst>
                    <a:ext uri="{FF2B5EF4-FFF2-40B4-BE49-F238E27FC236}">
                      <a16:creationId xmlns:a16="http://schemas.microsoft.com/office/drawing/2014/main" id="{28C9D179-4049-4B98-86EC-E9D11A668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46203" name="Text Box 91">
                <a:extLst>
                  <a:ext uri="{FF2B5EF4-FFF2-40B4-BE49-F238E27FC236}">
                    <a16:creationId xmlns:a16="http://schemas.microsoft.com/office/drawing/2014/main" id="{1059A016-6CDA-4B83-9CA8-D2207705D0E8}"/>
                  </a:ext>
                </a:extLst>
              </p:cNvPr>
              <p:cNvSpPr txBox="1">
                <a:spLocks noChangeArrowheads="1"/>
              </p:cNvSpPr>
              <p:nvPr/>
            </p:nvSpPr>
            <p:spPr bwMode="gray">
              <a:xfrm>
                <a:off x="1440" y="322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FFFF"/>
                    </a:solidFill>
                  </a:rPr>
                  <a:t>5</a:t>
                </a:r>
              </a:p>
            </p:txBody>
          </p:sp>
        </p:grpSp>
      </p:grpSp>
      <p:sp>
        <p:nvSpPr>
          <p:cNvPr id="3" name="Title 2">
            <a:extLst>
              <a:ext uri="{FF2B5EF4-FFF2-40B4-BE49-F238E27FC236}">
                <a16:creationId xmlns:a16="http://schemas.microsoft.com/office/drawing/2014/main" id="{8B009F6F-0E88-49F6-BB8C-0A9AB9329111}"/>
              </a:ext>
            </a:extLst>
          </p:cNvPr>
          <p:cNvSpPr>
            <a:spLocks noGrp="1"/>
          </p:cNvSpPr>
          <p:nvPr>
            <p:ph type="title"/>
          </p:nvPr>
        </p:nvSpPr>
        <p:spPr/>
        <p:txBody>
          <a:bodyPr/>
          <a:lstStyle/>
          <a:p>
            <a:r>
              <a:rPr lang="en-US" dirty="0" err="1"/>
              <a:t>Chương</a:t>
            </a:r>
            <a:r>
              <a:rPr lang="en-US" dirty="0"/>
              <a:t> </a:t>
            </a:r>
            <a:r>
              <a:rPr lang="en-US" dirty="0" err="1"/>
              <a:t>trình</a:t>
            </a:r>
            <a:endParaRPr lang="en-US" dirty="0"/>
          </a:p>
        </p:txBody>
      </p:sp>
      <p:grpSp>
        <p:nvGrpSpPr>
          <p:cNvPr id="57" name="Group 92">
            <a:extLst>
              <a:ext uri="{FF2B5EF4-FFF2-40B4-BE49-F238E27FC236}">
                <a16:creationId xmlns:a16="http://schemas.microsoft.com/office/drawing/2014/main" id="{FFA330D7-E6D4-4DF0-8F59-A6AA0186EA55}"/>
              </a:ext>
            </a:extLst>
          </p:cNvPr>
          <p:cNvGrpSpPr>
            <a:grpSpLocks/>
          </p:cNvGrpSpPr>
          <p:nvPr/>
        </p:nvGrpSpPr>
        <p:grpSpPr bwMode="auto">
          <a:xfrm>
            <a:off x="5021758" y="5353592"/>
            <a:ext cx="5068887" cy="530225"/>
            <a:chOff x="1269" y="1296"/>
            <a:chExt cx="3193" cy="334"/>
          </a:xfrm>
        </p:grpSpPr>
        <p:sp>
          <p:nvSpPr>
            <p:cNvPr id="58" name="AutoShape 3">
              <a:extLst>
                <a:ext uri="{FF2B5EF4-FFF2-40B4-BE49-F238E27FC236}">
                  <a16:creationId xmlns:a16="http://schemas.microsoft.com/office/drawing/2014/main" id="{EC976F1F-BAC0-41D8-8B35-3DD7CB44554B}"/>
                </a:ext>
              </a:extLst>
            </p:cNvPr>
            <p:cNvSpPr>
              <a:spLocks noChangeArrowheads="1"/>
            </p:cNvSpPr>
            <p:nvPr/>
          </p:nvSpPr>
          <p:spPr bwMode="gray">
            <a:xfrm>
              <a:off x="1422" y="1296"/>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9" name="Text Box 4">
              <a:extLst>
                <a:ext uri="{FF2B5EF4-FFF2-40B4-BE49-F238E27FC236}">
                  <a16:creationId xmlns:a16="http://schemas.microsoft.com/office/drawing/2014/main" id="{D4E6D521-2369-4EF8-A2BE-0F754EA95942}"/>
                </a:ext>
              </a:extLst>
            </p:cNvPr>
            <p:cNvSpPr txBox="1">
              <a:spLocks noChangeArrowheads="1"/>
            </p:cNvSpPr>
            <p:nvPr/>
          </p:nvSpPr>
          <p:spPr bwMode="gray">
            <a:xfrm>
              <a:off x="1525" y="1342"/>
              <a:ext cx="2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rgbClr val="FF0000"/>
                  </a:solidFill>
                  <a:latin typeface="Arial" panose="020B0604020202020204" pitchFamily="34" charset="0"/>
                  <a:cs typeface="Arial" panose="020B0604020202020204" pitchFamily="34" charset="0"/>
                </a:rPr>
                <a:t>KHÚC XẠ ÁNH SÁNG</a:t>
              </a:r>
            </a:p>
          </p:txBody>
        </p:sp>
        <p:grpSp>
          <p:nvGrpSpPr>
            <p:cNvPr id="60" name="Group 55">
              <a:extLst>
                <a:ext uri="{FF2B5EF4-FFF2-40B4-BE49-F238E27FC236}">
                  <a16:creationId xmlns:a16="http://schemas.microsoft.com/office/drawing/2014/main" id="{A2A54D36-C748-4053-B679-DF44313D9273}"/>
                </a:ext>
              </a:extLst>
            </p:cNvPr>
            <p:cNvGrpSpPr>
              <a:grpSpLocks/>
            </p:cNvGrpSpPr>
            <p:nvPr/>
          </p:nvGrpSpPr>
          <p:grpSpPr bwMode="auto">
            <a:xfrm>
              <a:off x="1269" y="1324"/>
              <a:ext cx="266" cy="298"/>
              <a:chOff x="1415" y="1276"/>
              <a:chExt cx="266" cy="298"/>
            </a:xfrm>
          </p:grpSpPr>
          <p:grpSp>
            <p:nvGrpSpPr>
              <p:cNvPr id="61" name="Group 56">
                <a:extLst>
                  <a:ext uri="{FF2B5EF4-FFF2-40B4-BE49-F238E27FC236}">
                    <a16:creationId xmlns:a16="http://schemas.microsoft.com/office/drawing/2014/main" id="{10996690-EA70-45E8-8235-655AE2AE3042}"/>
                  </a:ext>
                </a:extLst>
              </p:cNvPr>
              <p:cNvGrpSpPr>
                <a:grpSpLocks/>
              </p:cNvGrpSpPr>
              <p:nvPr/>
            </p:nvGrpSpPr>
            <p:grpSpPr bwMode="auto">
              <a:xfrm>
                <a:off x="1415" y="1276"/>
                <a:ext cx="266" cy="298"/>
                <a:chOff x="1415" y="1276"/>
                <a:chExt cx="266" cy="298"/>
              </a:xfrm>
            </p:grpSpPr>
            <p:pic>
              <p:nvPicPr>
                <p:cNvPr id="63" name="Picture 57">
                  <a:extLst>
                    <a:ext uri="{FF2B5EF4-FFF2-40B4-BE49-F238E27FC236}">
                      <a16:creationId xmlns:a16="http://schemas.microsoft.com/office/drawing/2014/main" id="{BD343919-DC03-4F5D-B675-81F223C4E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64" name="Oval 58">
                  <a:extLst>
                    <a:ext uri="{FF2B5EF4-FFF2-40B4-BE49-F238E27FC236}">
                      <a16:creationId xmlns:a16="http://schemas.microsoft.com/office/drawing/2014/main" id="{3A5170CA-201C-4FCD-B6C6-98311D557855}"/>
                    </a:ext>
                  </a:extLst>
                </p:cNvPr>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65" name="Oval 59">
                  <a:extLst>
                    <a:ext uri="{FF2B5EF4-FFF2-40B4-BE49-F238E27FC236}">
                      <a16:creationId xmlns:a16="http://schemas.microsoft.com/office/drawing/2014/main" id="{85E0B80E-4B8D-44FD-83DE-9C78ADE22111}"/>
                    </a:ext>
                  </a:extLst>
                </p:cNvPr>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66" name="Picture 60">
                  <a:extLst>
                    <a:ext uri="{FF2B5EF4-FFF2-40B4-BE49-F238E27FC236}">
                      <a16:creationId xmlns:a16="http://schemas.microsoft.com/office/drawing/2014/main" id="{48385D01-67C9-4DE1-8671-5648524F5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 Box 61">
                <a:extLst>
                  <a:ext uri="{FF2B5EF4-FFF2-40B4-BE49-F238E27FC236}">
                    <a16:creationId xmlns:a16="http://schemas.microsoft.com/office/drawing/2014/main" id="{8D6FEDE5-689F-422A-B71B-C9FA33E9DE76}"/>
                  </a:ext>
                </a:extLst>
              </p:cNvPr>
              <p:cNvSpPr txBox="1">
                <a:spLocks noChangeArrowheads="1"/>
              </p:cNvSpPr>
              <p:nvPr/>
            </p:nvSpPr>
            <p:spPr bwMode="gray">
              <a:xfrm>
                <a:off x="1441" y="1292"/>
                <a:ext cx="1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FFFF"/>
                    </a:solidFill>
                  </a:rPr>
                  <a:t>6</a:t>
                </a:r>
              </a:p>
            </p:txBody>
          </p:sp>
        </p:grpSp>
      </p:grpSp>
      <p:grpSp>
        <p:nvGrpSpPr>
          <p:cNvPr id="67" name="Group 93">
            <a:extLst>
              <a:ext uri="{FF2B5EF4-FFF2-40B4-BE49-F238E27FC236}">
                <a16:creationId xmlns:a16="http://schemas.microsoft.com/office/drawing/2014/main" id="{F69AD159-8A6E-4DF7-A84C-1AC68C38A30B}"/>
              </a:ext>
            </a:extLst>
          </p:cNvPr>
          <p:cNvGrpSpPr>
            <a:grpSpLocks/>
          </p:cNvGrpSpPr>
          <p:nvPr/>
        </p:nvGrpSpPr>
        <p:grpSpPr bwMode="auto">
          <a:xfrm>
            <a:off x="5038013" y="5981595"/>
            <a:ext cx="5070475" cy="549275"/>
            <a:chOff x="1268" y="1776"/>
            <a:chExt cx="3194" cy="346"/>
          </a:xfrm>
        </p:grpSpPr>
        <p:sp>
          <p:nvSpPr>
            <p:cNvPr id="68" name="AutoShape 13">
              <a:extLst>
                <a:ext uri="{FF2B5EF4-FFF2-40B4-BE49-F238E27FC236}">
                  <a16:creationId xmlns:a16="http://schemas.microsoft.com/office/drawing/2014/main" id="{875180D6-D2FB-4320-B341-43A034B27598}"/>
                </a:ext>
              </a:extLst>
            </p:cNvPr>
            <p:cNvSpPr>
              <a:spLocks noChangeArrowheads="1"/>
            </p:cNvSpPr>
            <p:nvPr/>
          </p:nvSpPr>
          <p:spPr bwMode="gray">
            <a:xfrm>
              <a:off x="1422" y="1776"/>
              <a:ext cx="3040" cy="334"/>
            </a:xfrm>
            <a:prstGeom prst="roundRect">
              <a:avLst>
                <a:gd name="adj" fmla="val 50000"/>
              </a:avLst>
            </a:prstGeom>
            <a:no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 name="Text Box 21">
              <a:extLst>
                <a:ext uri="{FF2B5EF4-FFF2-40B4-BE49-F238E27FC236}">
                  <a16:creationId xmlns:a16="http://schemas.microsoft.com/office/drawing/2014/main" id="{0D8AFB11-AEB8-4774-948C-F10F8C31F917}"/>
                </a:ext>
              </a:extLst>
            </p:cNvPr>
            <p:cNvSpPr txBox="1">
              <a:spLocks noChangeArrowheads="1"/>
            </p:cNvSpPr>
            <p:nvPr/>
          </p:nvSpPr>
          <p:spPr bwMode="gray">
            <a:xfrm>
              <a:off x="1525" y="1824"/>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altLang="en-US" sz="2000" b="1" dirty="0">
                  <a:solidFill>
                    <a:srgbClr val="C00000"/>
                  </a:solidFill>
                  <a:latin typeface="Arial" panose="020B0604020202020204" pitchFamily="34" charset="0"/>
                  <a:cs typeface="Arial" panose="020B0604020202020204" pitchFamily="34" charset="0"/>
                </a:rPr>
                <a:t>CÁC DỤNG CỤ QUANG</a:t>
              </a:r>
            </a:p>
          </p:txBody>
        </p:sp>
        <p:grpSp>
          <p:nvGrpSpPr>
            <p:cNvPr id="70" name="Group 62">
              <a:extLst>
                <a:ext uri="{FF2B5EF4-FFF2-40B4-BE49-F238E27FC236}">
                  <a16:creationId xmlns:a16="http://schemas.microsoft.com/office/drawing/2014/main" id="{40DB32AF-E13A-412C-A213-8EF3F59AFF24}"/>
                </a:ext>
              </a:extLst>
            </p:cNvPr>
            <p:cNvGrpSpPr>
              <a:grpSpLocks/>
            </p:cNvGrpSpPr>
            <p:nvPr/>
          </p:nvGrpSpPr>
          <p:grpSpPr bwMode="auto">
            <a:xfrm>
              <a:off x="1268" y="1824"/>
              <a:ext cx="266" cy="298"/>
              <a:chOff x="1414" y="1776"/>
              <a:chExt cx="266" cy="298"/>
            </a:xfrm>
          </p:grpSpPr>
          <p:grpSp>
            <p:nvGrpSpPr>
              <p:cNvPr id="71" name="Group 63">
                <a:extLst>
                  <a:ext uri="{FF2B5EF4-FFF2-40B4-BE49-F238E27FC236}">
                    <a16:creationId xmlns:a16="http://schemas.microsoft.com/office/drawing/2014/main" id="{7D37C859-4A69-4B33-A284-D21DD65EA702}"/>
                  </a:ext>
                </a:extLst>
              </p:cNvPr>
              <p:cNvGrpSpPr>
                <a:grpSpLocks/>
              </p:cNvGrpSpPr>
              <p:nvPr/>
            </p:nvGrpSpPr>
            <p:grpSpPr bwMode="auto">
              <a:xfrm>
                <a:off x="1414" y="1776"/>
                <a:ext cx="266" cy="298"/>
                <a:chOff x="1415" y="1276"/>
                <a:chExt cx="266" cy="298"/>
              </a:xfrm>
            </p:grpSpPr>
            <p:pic>
              <p:nvPicPr>
                <p:cNvPr id="73" name="Picture 64">
                  <a:extLst>
                    <a:ext uri="{FF2B5EF4-FFF2-40B4-BE49-F238E27FC236}">
                      <a16:creationId xmlns:a16="http://schemas.microsoft.com/office/drawing/2014/main" id="{2D4AD05F-23BE-4170-AF03-AAC16410D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74" name="Oval 65">
                  <a:extLst>
                    <a:ext uri="{FF2B5EF4-FFF2-40B4-BE49-F238E27FC236}">
                      <a16:creationId xmlns:a16="http://schemas.microsoft.com/office/drawing/2014/main" id="{25C39759-DF3B-4457-8176-51318CEE8F66}"/>
                    </a:ext>
                  </a:extLst>
                </p:cNvPr>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75" name="Oval 66">
                  <a:extLst>
                    <a:ext uri="{FF2B5EF4-FFF2-40B4-BE49-F238E27FC236}">
                      <a16:creationId xmlns:a16="http://schemas.microsoft.com/office/drawing/2014/main" id="{F9347965-CF1C-4318-8721-965BEC37FCF9}"/>
                    </a:ext>
                  </a:extLst>
                </p:cNvPr>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pic>
              <p:nvPicPr>
                <p:cNvPr id="76" name="Picture 67">
                  <a:extLst>
                    <a:ext uri="{FF2B5EF4-FFF2-40B4-BE49-F238E27FC236}">
                      <a16:creationId xmlns:a16="http://schemas.microsoft.com/office/drawing/2014/main" id="{2315733A-02C5-4EA5-A804-0FF331C89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Text Box 68">
                <a:extLst>
                  <a:ext uri="{FF2B5EF4-FFF2-40B4-BE49-F238E27FC236}">
                    <a16:creationId xmlns:a16="http://schemas.microsoft.com/office/drawing/2014/main" id="{D5F1830B-7CB3-4BC5-B175-FE6B3C699103}"/>
                  </a:ext>
                </a:extLst>
              </p:cNvPr>
              <p:cNvSpPr txBox="1">
                <a:spLocks noChangeArrowheads="1"/>
              </p:cNvSpPr>
              <p:nvPr/>
            </p:nvSpPr>
            <p:spPr bwMode="gray">
              <a:xfrm>
                <a:off x="1440" y="1792"/>
                <a:ext cx="1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FFFF"/>
                    </a:solidFill>
                  </a:rPr>
                  <a:t>7</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6204"/>
                                        </p:tgtEl>
                                        <p:attrNameLst>
                                          <p:attrName>style.visibility</p:attrName>
                                        </p:attrNameLst>
                                      </p:cBhvr>
                                      <p:to>
                                        <p:strVal val="visible"/>
                                      </p:to>
                                    </p:set>
                                    <p:animEffect transition="in" filter="fade">
                                      <p:cBhvr>
                                        <p:cTn id="7" dur="1000"/>
                                        <p:tgtEl>
                                          <p:spTgt spid="346204"/>
                                        </p:tgtEl>
                                      </p:cBhvr>
                                    </p:animEffect>
                                    <p:anim calcmode="lin" valueType="num">
                                      <p:cBhvr>
                                        <p:cTn id="8" dur="1000" fill="hold"/>
                                        <p:tgtEl>
                                          <p:spTgt spid="346204"/>
                                        </p:tgtEl>
                                        <p:attrNameLst>
                                          <p:attrName>ppt_x</p:attrName>
                                        </p:attrNameLst>
                                      </p:cBhvr>
                                      <p:tavLst>
                                        <p:tav tm="0">
                                          <p:val>
                                            <p:strVal val="#ppt_x"/>
                                          </p:val>
                                        </p:tav>
                                        <p:tav tm="100000">
                                          <p:val>
                                            <p:strVal val="#ppt_x"/>
                                          </p:val>
                                        </p:tav>
                                      </p:tavLst>
                                    </p:anim>
                                    <p:anim calcmode="lin" valueType="num">
                                      <p:cBhvr>
                                        <p:cTn id="9" dur="1000" fill="hold"/>
                                        <p:tgtEl>
                                          <p:spTgt spid="3462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6205"/>
                                        </p:tgtEl>
                                        <p:attrNameLst>
                                          <p:attrName>style.visibility</p:attrName>
                                        </p:attrNameLst>
                                      </p:cBhvr>
                                      <p:to>
                                        <p:strVal val="visible"/>
                                      </p:to>
                                    </p:set>
                                    <p:animEffect transition="in" filter="fade">
                                      <p:cBhvr>
                                        <p:cTn id="14" dur="1000"/>
                                        <p:tgtEl>
                                          <p:spTgt spid="346205"/>
                                        </p:tgtEl>
                                      </p:cBhvr>
                                    </p:animEffect>
                                    <p:anim calcmode="lin" valueType="num">
                                      <p:cBhvr>
                                        <p:cTn id="15" dur="1000" fill="hold"/>
                                        <p:tgtEl>
                                          <p:spTgt spid="346205"/>
                                        </p:tgtEl>
                                        <p:attrNameLst>
                                          <p:attrName>ppt_x</p:attrName>
                                        </p:attrNameLst>
                                      </p:cBhvr>
                                      <p:tavLst>
                                        <p:tav tm="0">
                                          <p:val>
                                            <p:strVal val="#ppt_x"/>
                                          </p:val>
                                        </p:tav>
                                        <p:tav tm="100000">
                                          <p:val>
                                            <p:strVal val="#ppt_x"/>
                                          </p:val>
                                        </p:tav>
                                      </p:tavLst>
                                    </p:anim>
                                    <p:anim calcmode="lin" valueType="num">
                                      <p:cBhvr>
                                        <p:cTn id="16" dur="1000" fill="hold"/>
                                        <p:tgtEl>
                                          <p:spTgt spid="34620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6206"/>
                                        </p:tgtEl>
                                        <p:attrNameLst>
                                          <p:attrName>style.visibility</p:attrName>
                                        </p:attrNameLst>
                                      </p:cBhvr>
                                      <p:to>
                                        <p:strVal val="visible"/>
                                      </p:to>
                                    </p:set>
                                    <p:animEffect transition="in" filter="fade">
                                      <p:cBhvr>
                                        <p:cTn id="21" dur="1000"/>
                                        <p:tgtEl>
                                          <p:spTgt spid="346206"/>
                                        </p:tgtEl>
                                      </p:cBhvr>
                                    </p:animEffect>
                                    <p:anim calcmode="lin" valueType="num">
                                      <p:cBhvr>
                                        <p:cTn id="22" dur="1000" fill="hold"/>
                                        <p:tgtEl>
                                          <p:spTgt spid="346206"/>
                                        </p:tgtEl>
                                        <p:attrNameLst>
                                          <p:attrName>ppt_x</p:attrName>
                                        </p:attrNameLst>
                                      </p:cBhvr>
                                      <p:tavLst>
                                        <p:tav tm="0">
                                          <p:val>
                                            <p:strVal val="#ppt_x"/>
                                          </p:val>
                                        </p:tav>
                                        <p:tav tm="100000">
                                          <p:val>
                                            <p:strVal val="#ppt_x"/>
                                          </p:val>
                                        </p:tav>
                                      </p:tavLst>
                                    </p:anim>
                                    <p:anim calcmode="lin" valueType="num">
                                      <p:cBhvr>
                                        <p:cTn id="23" dur="1000" fill="hold"/>
                                        <p:tgtEl>
                                          <p:spTgt spid="34620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46207"/>
                                        </p:tgtEl>
                                        <p:attrNameLst>
                                          <p:attrName>style.visibility</p:attrName>
                                        </p:attrNameLst>
                                      </p:cBhvr>
                                      <p:to>
                                        <p:strVal val="visible"/>
                                      </p:to>
                                    </p:set>
                                    <p:anim calcmode="lin" valueType="num">
                                      <p:cBhvr additive="base">
                                        <p:cTn id="28" dur="500" fill="hold"/>
                                        <p:tgtEl>
                                          <p:spTgt spid="346207"/>
                                        </p:tgtEl>
                                        <p:attrNameLst>
                                          <p:attrName>ppt_x</p:attrName>
                                        </p:attrNameLst>
                                      </p:cBhvr>
                                      <p:tavLst>
                                        <p:tav tm="0">
                                          <p:val>
                                            <p:strVal val="1+#ppt_w/2"/>
                                          </p:val>
                                        </p:tav>
                                        <p:tav tm="100000">
                                          <p:val>
                                            <p:strVal val="#ppt_x"/>
                                          </p:val>
                                        </p:tav>
                                      </p:tavLst>
                                    </p:anim>
                                    <p:anim calcmode="lin" valueType="num">
                                      <p:cBhvr additive="base">
                                        <p:cTn id="29" dur="500" fill="hold"/>
                                        <p:tgtEl>
                                          <p:spTgt spid="34620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46208"/>
                                        </p:tgtEl>
                                        <p:attrNameLst>
                                          <p:attrName>style.visibility</p:attrName>
                                        </p:attrNameLst>
                                      </p:cBhvr>
                                      <p:to>
                                        <p:strVal val="visible"/>
                                      </p:to>
                                    </p:set>
                                    <p:anim calcmode="lin" valueType="num">
                                      <p:cBhvr additive="base">
                                        <p:cTn id="32" dur="500" fill="hold"/>
                                        <p:tgtEl>
                                          <p:spTgt spid="346208"/>
                                        </p:tgtEl>
                                        <p:attrNameLst>
                                          <p:attrName>ppt_x</p:attrName>
                                        </p:attrNameLst>
                                      </p:cBhvr>
                                      <p:tavLst>
                                        <p:tav tm="0">
                                          <p:val>
                                            <p:strVal val="1+#ppt_w/2"/>
                                          </p:val>
                                        </p:tav>
                                        <p:tav tm="100000">
                                          <p:val>
                                            <p:strVal val="#ppt_x"/>
                                          </p:val>
                                        </p:tav>
                                      </p:tavLst>
                                    </p:anim>
                                    <p:anim calcmode="lin" valueType="num">
                                      <p:cBhvr additive="base">
                                        <p:cTn id="33" dur="500" fill="hold"/>
                                        <p:tgtEl>
                                          <p:spTgt spid="34620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1+#ppt_w/2"/>
                                          </p:val>
                                        </p:tav>
                                        <p:tav tm="100000">
                                          <p:val>
                                            <p:strVal val="#ppt_x"/>
                                          </p:val>
                                        </p:tav>
                                      </p:tavLst>
                                    </p:anim>
                                    <p:anim calcmode="lin" valueType="num">
                                      <p:cBhvr additive="base">
                                        <p:cTn id="37" dur="500" fill="hold"/>
                                        <p:tgtEl>
                                          <p:spTgt spid="5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1+#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BE95D8-D7A3-4482-97EE-DDF8F4CC8108}"/>
              </a:ext>
            </a:extLst>
          </p:cNvPr>
          <p:cNvSpPr>
            <a:spLocks noGrp="1"/>
          </p:cNvSpPr>
          <p:nvPr>
            <p:ph type="body" sz="quarter" idx="14"/>
          </p:nvPr>
        </p:nvSpPr>
        <p:spPr>
          <a:xfrm>
            <a:off x="251733" y="1654403"/>
            <a:ext cx="11537813" cy="369887"/>
          </a:xfrm>
        </p:spPr>
        <p:txBody>
          <a:bodyPr/>
          <a:lstStyle/>
          <a:p>
            <a:pPr algn="just"/>
            <a:r>
              <a:rPr lang="vi-VN" sz="2800" b="1" i="0" dirty="0">
                <a:solidFill>
                  <a:srgbClr val="000000"/>
                </a:solidFill>
                <a:effectLst/>
                <a:latin typeface="Open Sans" panose="020B0606030504020204" pitchFamily="34" charset="0"/>
              </a:rPr>
              <a:t>2. Thuyết electron.</a:t>
            </a:r>
            <a:endParaRPr lang="vi-VN" sz="2800" b="0" i="0" dirty="0">
              <a:solidFill>
                <a:srgbClr val="000000"/>
              </a:solidFill>
              <a:effectLst/>
              <a:latin typeface="Open Sans" panose="020B0606030504020204" pitchFamily="34" charset="0"/>
            </a:endParaRPr>
          </a:p>
          <a:p>
            <a:pPr algn="just"/>
            <a:endParaRPr lang="en-US" sz="2800" dirty="0"/>
          </a:p>
        </p:txBody>
      </p:sp>
      <p:sp>
        <p:nvSpPr>
          <p:cNvPr id="28" name="Title 27">
            <a:extLst>
              <a:ext uri="{FF2B5EF4-FFF2-40B4-BE49-F238E27FC236}">
                <a16:creationId xmlns:a16="http://schemas.microsoft.com/office/drawing/2014/main" id="{F149A7BD-B671-4CD0-B09D-70D9786AA910}"/>
              </a:ext>
            </a:extLst>
          </p:cNvPr>
          <p:cNvSpPr>
            <a:spLocks noGrp="1"/>
          </p:cNvSpPr>
          <p:nvPr>
            <p:ph type="title"/>
          </p:nvPr>
        </p:nvSpPr>
        <p:spPr>
          <a:xfrm>
            <a:off x="1743959" y="179161"/>
            <a:ext cx="9503162" cy="1411895"/>
          </a:xfrm>
        </p:spPr>
        <p:txBody>
          <a:bodyPr/>
          <a:lstStyle/>
          <a:p>
            <a:r>
              <a:rPr lang="en-US" sz="4400" b="1" i="0" dirty="0" err="1">
                <a:solidFill>
                  <a:srgbClr val="000000"/>
                </a:solidFill>
                <a:effectLst/>
                <a:latin typeface="Open Sans" panose="020B0606030504020204" pitchFamily="34" charset="0"/>
              </a:rPr>
              <a:t>Thuyết</a:t>
            </a:r>
            <a:r>
              <a:rPr lang="en-US" sz="4400" b="1" i="0" dirty="0">
                <a:solidFill>
                  <a:srgbClr val="000000"/>
                </a:solidFill>
                <a:effectLst/>
                <a:latin typeface="Open Sans" panose="020B0606030504020204" pitchFamily="34" charset="0"/>
              </a:rPr>
              <a:t> electron</a:t>
            </a:r>
            <a:endParaRPr lang="en-US" sz="4400" dirty="0"/>
          </a:p>
        </p:txBody>
      </p:sp>
      <p:pic>
        <p:nvPicPr>
          <p:cNvPr id="12" name="Picture 11" descr="Diagram&#10;&#10;Description automatically generated">
            <a:extLst>
              <a:ext uri="{FF2B5EF4-FFF2-40B4-BE49-F238E27FC236}">
                <a16:creationId xmlns:a16="http://schemas.microsoft.com/office/drawing/2014/main" id="{675C6C01-08B1-410D-8CB1-7D7A1D2218E9}"/>
              </a:ext>
            </a:extLst>
          </p:cNvPr>
          <p:cNvPicPr>
            <a:picLocks noChangeAspect="1"/>
          </p:cNvPicPr>
          <p:nvPr/>
        </p:nvPicPr>
        <p:blipFill>
          <a:blip r:embed="rId3"/>
          <a:stretch>
            <a:fillRect/>
          </a:stretch>
        </p:blipFill>
        <p:spPr>
          <a:xfrm>
            <a:off x="251733" y="3583421"/>
            <a:ext cx="3651246" cy="2738435"/>
          </a:xfrm>
          <a:prstGeom prst="rect">
            <a:avLst/>
          </a:prstGeom>
        </p:spPr>
      </p:pic>
      <p:pic>
        <p:nvPicPr>
          <p:cNvPr id="37" name="Picture 36" descr="A picture containing light&#10;&#10;Description automatically generated">
            <a:extLst>
              <a:ext uri="{FF2B5EF4-FFF2-40B4-BE49-F238E27FC236}">
                <a16:creationId xmlns:a16="http://schemas.microsoft.com/office/drawing/2014/main" id="{BB3A9A41-136E-4375-AA2A-15A45AB84036}"/>
              </a:ext>
            </a:extLst>
          </p:cNvPr>
          <p:cNvPicPr>
            <a:picLocks noChangeAspect="1"/>
          </p:cNvPicPr>
          <p:nvPr/>
        </p:nvPicPr>
        <p:blipFill>
          <a:blip r:embed="rId4"/>
          <a:stretch>
            <a:fillRect/>
          </a:stretch>
        </p:blipFill>
        <p:spPr>
          <a:xfrm>
            <a:off x="1" y="13992"/>
            <a:ext cx="1649690" cy="1649690"/>
          </a:xfrm>
          <a:prstGeom prst="rect">
            <a:avLst/>
          </a:prstGeom>
        </p:spPr>
      </p:pic>
      <p:sp>
        <p:nvSpPr>
          <p:cNvPr id="2" name="Oval 1">
            <a:extLst>
              <a:ext uri="{FF2B5EF4-FFF2-40B4-BE49-F238E27FC236}">
                <a16:creationId xmlns:a16="http://schemas.microsoft.com/office/drawing/2014/main" id="{05B0A9E7-F1A4-4D68-A048-35EABC4CB37F}"/>
              </a:ext>
            </a:extLst>
          </p:cNvPr>
          <p:cNvSpPr/>
          <p:nvPr/>
        </p:nvSpPr>
        <p:spPr>
          <a:xfrm>
            <a:off x="1822908" y="1815672"/>
            <a:ext cx="7969162" cy="226805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86E08FA3-5C13-4E9A-850C-F3EFF73B7CAB}"/>
              </a:ext>
            </a:extLst>
          </p:cNvPr>
          <p:cNvSpPr txBox="1">
            <a:spLocks/>
          </p:cNvSpPr>
          <p:nvPr/>
        </p:nvSpPr>
        <p:spPr>
          <a:xfrm>
            <a:off x="2685236" y="2303026"/>
            <a:ext cx="6670805" cy="3952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vi-VN" sz="2400" b="1" dirty="0">
                <a:solidFill>
                  <a:srgbClr val="000000"/>
                </a:solidFill>
                <a:latin typeface="Open Sans" panose="020B0606030504020204" pitchFamily="34" charset="0"/>
              </a:rPr>
              <a:t>Thuyết dựa vào sự cư trú và di chuyển của các electron để giải thích các hiện tượng điện và các tính chất điện của các vật gọi là thuyết electron.</a:t>
            </a:r>
            <a:endParaRPr lang="en-US" sz="2400" b="1" dirty="0">
              <a:solidFill>
                <a:schemeClr val="accent1">
                  <a:lumMod val="75000"/>
                </a:schemeClr>
              </a:solidFill>
            </a:endParaRPr>
          </a:p>
        </p:txBody>
      </p:sp>
    </p:spTree>
    <p:extLst>
      <p:ext uri="{BB962C8B-B14F-4D97-AF65-F5344CB8AC3E}">
        <p14:creationId xmlns:p14="http://schemas.microsoft.com/office/powerpoint/2010/main" val="38754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par>
                                <p:cTn id="12" presetID="37" presetClass="path" presetSubtype="0" accel="50000" decel="50000" fill="hold" nodeType="withEffect">
                                  <p:stCondLst>
                                    <p:cond delay="0"/>
                                  </p:stCondLst>
                                  <p:childTnLst>
                                    <p:animMotion origin="layout" path="M -2.70833E-6 -7.40741E-7 L 0.15222 0.04005 C 0.18386 0.04907 0.23151 0.05394 0.28151 0.05394 C 0.33828 0.05394 0.38386 0.04907 0.4155 0.04005 L 0.56784 -7.40741E-7 " pathEditMode="relative" rAng="0" ptsTypes="AAAAA">
                                      <p:cBhvr>
                                        <p:cTn id="13" dur="3000" fill="hold"/>
                                        <p:tgtEl>
                                          <p:spTgt spid="12"/>
                                        </p:tgtEl>
                                        <p:attrNameLst>
                                          <p:attrName>ppt_x</p:attrName>
                                          <p:attrName>ppt_y</p:attrName>
                                        </p:attrNameLst>
                                      </p:cBhvr>
                                      <p:rCtr x="28385"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149A7BD-B671-4CD0-B09D-70D9786AA910}"/>
              </a:ext>
            </a:extLst>
          </p:cNvPr>
          <p:cNvSpPr>
            <a:spLocks noGrp="1"/>
          </p:cNvSpPr>
          <p:nvPr>
            <p:ph type="title"/>
          </p:nvPr>
        </p:nvSpPr>
        <p:spPr>
          <a:xfrm>
            <a:off x="1743959" y="179161"/>
            <a:ext cx="9503162" cy="1411895"/>
          </a:xfrm>
        </p:spPr>
        <p:txBody>
          <a:bodyPr/>
          <a:lstStyle/>
          <a:p>
            <a:r>
              <a:rPr lang="en-US" sz="4400" b="1" i="0" dirty="0" err="1">
                <a:solidFill>
                  <a:srgbClr val="000000"/>
                </a:solidFill>
                <a:effectLst/>
                <a:latin typeface="Open Sans" panose="020B0606030504020204" pitchFamily="34" charset="0"/>
              </a:rPr>
              <a:t>Thuyết</a:t>
            </a:r>
            <a:r>
              <a:rPr lang="en-US" sz="4400" b="1" i="0" dirty="0">
                <a:solidFill>
                  <a:srgbClr val="000000"/>
                </a:solidFill>
                <a:effectLst/>
                <a:latin typeface="Open Sans" panose="020B0606030504020204" pitchFamily="34" charset="0"/>
              </a:rPr>
              <a:t> electron</a:t>
            </a:r>
            <a:endParaRPr lang="en-US" sz="4400" dirty="0"/>
          </a:p>
        </p:txBody>
      </p:sp>
      <p:graphicFrame>
        <p:nvGraphicFramePr>
          <p:cNvPr id="3" name="Diagram 2">
            <a:extLst>
              <a:ext uri="{FF2B5EF4-FFF2-40B4-BE49-F238E27FC236}">
                <a16:creationId xmlns:a16="http://schemas.microsoft.com/office/drawing/2014/main" id="{91EF6E35-21D7-45EE-B968-EAF445FFF0FE}"/>
              </a:ext>
            </a:extLst>
          </p:cNvPr>
          <p:cNvGraphicFramePr/>
          <p:nvPr>
            <p:extLst>
              <p:ext uri="{D42A27DB-BD31-4B8C-83A1-F6EECF244321}">
                <p14:modId xmlns:p14="http://schemas.microsoft.com/office/powerpoint/2010/main" val="590941723"/>
              </p:ext>
            </p:extLst>
          </p:nvPr>
        </p:nvGraphicFramePr>
        <p:xfrm>
          <a:off x="700348" y="1969962"/>
          <a:ext cx="10658532" cy="4888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4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149A7BD-B671-4CD0-B09D-70D9786AA910}"/>
              </a:ext>
            </a:extLst>
          </p:cNvPr>
          <p:cNvSpPr>
            <a:spLocks noGrp="1"/>
          </p:cNvSpPr>
          <p:nvPr>
            <p:ph type="title"/>
          </p:nvPr>
        </p:nvSpPr>
        <p:spPr>
          <a:xfrm>
            <a:off x="1743959" y="179161"/>
            <a:ext cx="9503162" cy="1411895"/>
          </a:xfrm>
        </p:spPr>
        <p:txBody>
          <a:bodyPr/>
          <a:lstStyle/>
          <a:p>
            <a:r>
              <a:rPr lang="en-US" sz="4400" b="1" i="0" dirty="0">
                <a:solidFill>
                  <a:srgbClr val="000000"/>
                </a:solidFill>
                <a:effectLst/>
                <a:latin typeface="Open Sans" panose="020B0606030504020204" pitchFamily="34" charset="0"/>
              </a:rPr>
              <a:t>III. </a:t>
            </a:r>
            <a:r>
              <a:rPr lang="en-US" sz="4400" b="1" i="0" dirty="0" err="1">
                <a:solidFill>
                  <a:srgbClr val="000000"/>
                </a:solidFill>
                <a:effectLst/>
                <a:latin typeface="Open Sans" panose="020B0606030504020204" pitchFamily="34" charset="0"/>
              </a:rPr>
              <a:t>Định</a:t>
            </a:r>
            <a:r>
              <a:rPr lang="en-US" sz="4400" b="1" i="0" dirty="0">
                <a:solidFill>
                  <a:srgbClr val="000000"/>
                </a:solidFill>
                <a:effectLst/>
                <a:latin typeface="Open Sans" panose="020B0606030504020204" pitchFamily="34" charset="0"/>
              </a:rPr>
              <a:t> </a:t>
            </a:r>
            <a:r>
              <a:rPr lang="en-US" sz="4400" b="1" i="0" dirty="0" err="1">
                <a:solidFill>
                  <a:srgbClr val="000000"/>
                </a:solidFill>
                <a:effectLst/>
                <a:latin typeface="Open Sans" panose="020B0606030504020204" pitchFamily="34" charset="0"/>
              </a:rPr>
              <a:t>luật</a:t>
            </a:r>
            <a:r>
              <a:rPr lang="en-US" sz="4400" b="1" i="0" dirty="0">
                <a:solidFill>
                  <a:srgbClr val="000000"/>
                </a:solidFill>
                <a:effectLst/>
                <a:latin typeface="Open Sans" panose="020B0606030504020204" pitchFamily="34" charset="0"/>
              </a:rPr>
              <a:t> </a:t>
            </a:r>
            <a:r>
              <a:rPr lang="en-US" sz="4400" b="1" i="0" dirty="0" err="1">
                <a:solidFill>
                  <a:srgbClr val="000000"/>
                </a:solidFill>
                <a:effectLst/>
                <a:latin typeface="Open Sans" panose="020B0606030504020204" pitchFamily="34" charset="0"/>
              </a:rPr>
              <a:t>bảo</a:t>
            </a:r>
            <a:r>
              <a:rPr lang="en-US" sz="4400" b="1" i="0" dirty="0">
                <a:solidFill>
                  <a:srgbClr val="000000"/>
                </a:solidFill>
                <a:effectLst/>
                <a:latin typeface="Open Sans" panose="020B0606030504020204" pitchFamily="34" charset="0"/>
              </a:rPr>
              <a:t> </a:t>
            </a:r>
            <a:r>
              <a:rPr lang="en-US" sz="4400" b="1" i="0" dirty="0" err="1">
                <a:solidFill>
                  <a:srgbClr val="000000"/>
                </a:solidFill>
                <a:effectLst/>
                <a:latin typeface="Open Sans" panose="020B0606030504020204" pitchFamily="34" charset="0"/>
              </a:rPr>
              <a:t>toàn</a:t>
            </a:r>
            <a:r>
              <a:rPr lang="en-US" sz="4400" b="1" i="0" dirty="0">
                <a:solidFill>
                  <a:srgbClr val="000000"/>
                </a:solidFill>
                <a:effectLst/>
                <a:latin typeface="Open Sans" panose="020B0606030504020204" pitchFamily="34" charset="0"/>
              </a:rPr>
              <a:t> </a:t>
            </a:r>
            <a:r>
              <a:rPr lang="en-US" sz="4400" b="1" i="0" dirty="0" err="1">
                <a:solidFill>
                  <a:srgbClr val="000000"/>
                </a:solidFill>
                <a:effectLst/>
                <a:latin typeface="Open Sans" panose="020B0606030504020204" pitchFamily="34" charset="0"/>
              </a:rPr>
              <a:t>điện</a:t>
            </a:r>
            <a:r>
              <a:rPr lang="en-US" sz="4400" b="1" i="0" dirty="0">
                <a:solidFill>
                  <a:srgbClr val="000000"/>
                </a:solidFill>
                <a:effectLst/>
                <a:latin typeface="Open Sans" panose="020B0606030504020204" pitchFamily="34" charset="0"/>
              </a:rPr>
              <a:t> </a:t>
            </a:r>
            <a:r>
              <a:rPr lang="en-US" sz="4400" b="1" i="0" dirty="0" err="1">
                <a:solidFill>
                  <a:srgbClr val="000000"/>
                </a:solidFill>
                <a:effectLst/>
                <a:latin typeface="Open Sans" panose="020B0606030504020204" pitchFamily="34" charset="0"/>
              </a:rPr>
              <a:t>tích</a:t>
            </a:r>
            <a:endParaRPr lang="en-US" sz="4400" dirty="0"/>
          </a:p>
        </p:txBody>
      </p:sp>
      <p:sp>
        <p:nvSpPr>
          <p:cNvPr id="2" name="Oval 1">
            <a:extLst>
              <a:ext uri="{FF2B5EF4-FFF2-40B4-BE49-F238E27FC236}">
                <a16:creationId xmlns:a16="http://schemas.microsoft.com/office/drawing/2014/main" id="{83AA4792-11A5-4858-9CA1-30472E0885BA}"/>
              </a:ext>
            </a:extLst>
          </p:cNvPr>
          <p:cNvSpPr/>
          <p:nvPr/>
        </p:nvSpPr>
        <p:spPr>
          <a:xfrm>
            <a:off x="3632200" y="1812064"/>
            <a:ext cx="4927600" cy="4927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8747D185-2675-4D74-B3E4-19EDA6911554}"/>
              </a:ext>
            </a:extLst>
          </p:cNvPr>
          <p:cNvSpPr txBox="1">
            <a:spLocks/>
          </p:cNvSpPr>
          <p:nvPr/>
        </p:nvSpPr>
        <p:spPr>
          <a:xfrm>
            <a:off x="4008120" y="3637280"/>
            <a:ext cx="4175760" cy="7518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b="1" dirty="0" err="1">
                <a:solidFill>
                  <a:srgbClr val="000000"/>
                </a:solidFill>
                <a:latin typeface="Open Sans" panose="020B0606030504020204" pitchFamily="34" charset="0"/>
              </a:rPr>
              <a:t>Trong</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một</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hệ</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cô</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lập</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về</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điện</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tổng</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đại</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số</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các</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điện</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tích</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là</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không</a:t>
            </a:r>
            <a:r>
              <a:rPr lang="en-US" sz="2800" b="1" dirty="0">
                <a:solidFill>
                  <a:srgbClr val="000000"/>
                </a:solidFill>
                <a:latin typeface="Open Sans" panose="020B0606030504020204" pitchFamily="34" charset="0"/>
              </a:rPr>
              <a:t> </a:t>
            </a:r>
            <a:r>
              <a:rPr lang="en-US" sz="2800" b="1" dirty="0" err="1">
                <a:solidFill>
                  <a:srgbClr val="000000"/>
                </a:solidFill>
                <a:latin typeface="Open Sans" panose="020B0606030504020204" pitchFamily="34" charset="0"/>
              </a:rPr>
              <a:t>đổi</a:t>
            </a:r>
            <a:r>
              <a:rPr lang="en-US" sz="2800" b="1" dirty="0">
                <a:solidFill>
                  <a:srgbClr val="000000"/>
                </a:solidFill>
                <a:latin typeface="Open Sans" panose="020B0606030504020204" pitchFamily="34" charset="0"/>
              </a:rPr>
              <a:t>.</a:t>
            </a:r>
            <a:endParaRPr lang="en-US" sz="2800" b="1" dirty="0"/>
          </a:p>
        </p:txBody>
      </p:sp>
    </p:spTree>
    <p:extLst>
      <p:ext uri="{BB962C8B-B14F-4D97-AF65-F5344CB8AC3E}">
        <p14:creationId xmlns:p14="http://schemas.microsoft.com/office/powerpoint/2010/main" val="24620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 Placeholder 308">
            <a:extLst>
              <a:ext uri="{FF2B5EF4-FFF2-40B4-BE49-F238E27FC236}">
                <a16:creationId xmlns:a16="http://schemas.microsoft.com/office/drawing/2014/main" id="{61314C35-439D-4EF2-9DC2-B7CBF8B96E83}"/>
              </a:ext>
            </a:extLst>
          </p:cNvPr>
          <p:cNvSpPr>
            <a:spLocks noGrp="1"/>
          </p:cNvSpPr>
          <p:nvPr>
            <p:ph type="body" sz="quarter" idx="14"/>
          </p:nvPr>
        </p:nvSpPr>
        <p:spPr>
          <a:xfrm>
            <a:off x="574674" y="2251075"/>
            <a:ext cx="6859795" cy="365125"/>
          </a:xfrm>
        </p:spPr>
        <p:txBody>
          <a:bodyPr/>
          <a:lstStyle/>
          <a:p>
            <a:pPr algn="l"/>
            <a:r>
              <a:rPr lang="en-US" sz="2400" b="1" i="0" dirty="0" err="1">
                <a:solidFill>
                  <a:srgbClr val="0000FF"/>
                </a:solidFill>
                <a:effectLst/>
                <a:latin typeface="Open Sans" panose="020B0606030504020204" pitchFamily="34" charset="0"/>
              </a:rPr>
              <a:t>Câu</a:t>
            </a:r>
            <a:r>
              <a:rPr lang="en-US" sz="2400" b="1" i="0" dirty="0">
                <a:solidFill>
                  <a:srgbClr val="0000FF"/>
                </a:solidFill>
                <a:effectLst/>
                <a:latin typeface="Open Sans" panose="020B0606030504020204" pitchFamily="34" charset="0"/>
              </a:rPr>
              <a:t> 5:</a:t>
            </a:r>
            <a:r>
              <a:rPr lang="en-US" sz="2400" b="0" i="0" dirty="0">
                <a:solidFill>
                  <a:srgbClr val="000000"/>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Phát</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biểu</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nào</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sau</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đây</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là</a:t>
            </a:r>
            <a:r>
              <a:rPr lang="en-US" sz="2400" b="0"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không</a:t>
            </a:r>
            <a:r>
              <a:rPr lang="en-US" sz="2400" b="1" i="0" dirty="0">
                <a:solidFill>
                  <a:schemeClr val="tx2"/>
                </a:solidFill>
                <a:effectLst/>
                <a:latin typeface="Open Sans" panose="020B0606030504020204" pitchFamily="34" charset="0"/>
              </a:rPr>
              <a:t> </a:t>
            </a:r>
            <a:r>
              <a:rPr lang="en-US" sz="2400" b="1" i="0" dirty="0" err="1">
                <a:solidFill>
                  <a:schemeClr val="tx2"/>
                </a:solidFill>
                <a:effectLst/>
                <a:latin typeface="Open Sans" panose="020B0606030504020204" pitchFamily="34" charset="0"/>
              </a:rPr>
              <a:t>đúng</a:t>
            </a:r>
            <a:r>
              <a:rPr lang="en-US" sz="2400" b="0" i="0" dirty="0">
                <a:solidFill>
                  <a:schemeClr val="tx2"/>
                </a:solidFill>
                <a:effectLst/>
                <a:latin typeface="Open Sans" panose="020B0606030504020204" pitchFamily="34" charset="0"/>
              </a:rPr>
              <a:t>?</a:t>
            </a:r>
            <a:endParaRPr lang="uk-UA" sz="2400" dirty="0">
              <a:solidFill>
                <a:schemeClr val="tx2"/>
              </a:solidFill>
            </a:endParaRPr>
          </a:p>
        </p:txBody>
      </p:sp>
      <p:sp>
        <p:nvSpPr>
          <p:cNvPr id="310" name="Text Placeholder 309">
            <a:extLst>
              <a:ext uri="{FF2B5EF4-FFF2-40B4-BE49-F238E27FC236}">
                <a16:creationId xmlns:a16="http://schemas.microsoft.com/office/drawing/2014/main" id="{9E9AEB9A-0729-46B7-B15D-80C06BFDAB53}"/>
              </a:ext>
            </a:extLst>
          </p:cNvPr>
          <p:cNvSpPr>
            <a:spLocks noGrp="1"/>
          </p:cNvSpPr>
          <p:nvPr>
            <p:ph type="body" sz="quarter" idx="15"/>
          </p:nvPr>
        </p:nvSpPr>
        <p:spPr>
          <a:xfrm>
            <a:off x="705678" y="2917481"/>
            <a:ext cx="9601200" cy="646113"/>
          </a:xfrm>
        </p:spPr>
        <p:txBody>
          <a:bodyPr/>
          <a:lstStyle/>
          <a:p>
            <a:pPr algn="l"/>
            <a:r>
              <a:rPr lang="en-US" sz="2400" b="0" i="0" dirty="0">
                <a:solidFill>
                  <a:srgbClr val="000000"/>
                </a:solidFill>
                <a:effectLst/>
                <a:latin typeface="Arial" panose="020B0604020202020204" pitchFamily="34" charset="0"/>
                <a:cs typeface="Arial" panose="020B0604020202020204" pitchFamily="34" charset="0"/>
              </a:rPr>
              <a:t>A. </a:t>
            </a:r>
            <a:r>
              <a:rPr lang="en-US" sz="2400" b="0" i="0" dirty="0" err="1">
                <a:solidFill>
                  <a:srgbClr val="000000"/>
                </a:solidFill>
                <a:effectLst/>
                <a:latin typeface="Arial" panose="020B0604020202020204" pitchFamily="34" charset="0"/>
                <a:cs typeface="Arial" panose="020B0604020202020204" pitchFamily="34" charset="0"/>
              </a:rPr>
              <a:t>Hạt</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êlectron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là</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hạt</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có</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mang</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điện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tích</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âm</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có</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độ</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lớn</a:t>
            </a:r>
            <a:r>
              <a:rPr lang="en-US" sz="2400" b="0" i="0" dirty="0">
                <a:solidFill>
                  <a:srgbClr val="000000"/>
                </a:solidFill>
                <a:effectLst/>
                <a:latin typeface="Arial" panose="020B0604020202020204" pitchFamily="34" charset="0"/>
                <a:cs typeface="Arial" panose="020B0604020202020204" pitchFamily="34" charset="0"/>
              </a:rPr>
              <a:t> 1,6.10</a:t>
            </a:r>
            <a:r>
              <a:rPr lang="en-US" sz="2400" b="0" i="0" baseline="30000" dirty="0">
                <a:solidFill>
                  <a:srgbClr val="000000"/>
                </a:solidFill>
                <a:effectLst/>
                <a:latin typeface="Arial" panose="020B0604020202020204" pitchFamily="34" charset="0"/>
                <a:cs typeface="Arial" panose="020B0604020202020204" pitchFamily="34" charset="0"/>
              </a:rPr>
              <a:t>-19</a:t>
            </a:r>
            <a:r>
              <a:rPr lang="en-US" sz="2400" b="0" i="0" dirty="0">
                <a:solidFill>
                  <a:srgbClr val="000000"/>
                </a:solidFill>
                <a:effectLst/>
                <a:latin typeface="Arial" panose="020B0604020202020204" pitchFamily="34" charset="0"/>
                <a:cs typeface="Arial" panose="020B0604020202020204" pitchFamily="34" charset="0"/>
              </a:rPr>
              <a:t> (C).</a:t>
            </a:r>
            <a:endParaRPr lang="uk-UA" sz="2400" dirty="0">
              <a:latin typeface="Arial" panose="020B0604020202020204" pitchFamily="34" charset="0"/>
              <a:cs typeface="Arial" panose="020B0604020202020204" pitchFamily="34" charset="0"/>
            </a:endParaRPr>
          </a:p>
        </p:txBody>
      </p:sp>
      <p:sp>
        <p:nvSpPr>
          <p:cNvPr id="311" name="Text Placeholder 310">
            <a:extLst>
              <a:ext uri="{FF2B5EF4-FFF2-40B4-BE49-F238E27FC236}">
                <a16:creationId xmlns:a16="http://schemas.microsoft.com/office/drawing/2014/main" id="{798C03A4-9EC7-4DC1-B103-577CF01A2F99}"/>
              </a:ext>
            </a:extLst>
          </p:cNvPr>
          <p:cNvSpPr>
            <a:spLocks noGrp="1"/>
          </p:cNvSpPr>
          <p:nvPr>
            <p:ph type="body" sz="quarter" idx="16"/>
          </p:nvPr>
        </p:nvSpPr>
        <p:spPr>
          <a:xfrm>
            <a:off x="705677" y="3583887"/>
            <a:ext cx="8786191" cy="646113"/>
          </a:xfrm>
        </p:spPr>
        <p:txBody>
          <a:bodyPr/>
          <a:lstStyle/>
          <a:p>
            <a:pPr algn="l"/>
            <a:r>
              <a:rPr lang="vi-VN" sz="2400" b="0" i="0" dirty="0">
                <a:solidFill>
                  <a:srgbClr val="000000"/>
                </a:solidFill>
                <a:effectLst/>
                <a:latin typeface="Arial" panose="020B0604020202020204" pitchFamily="34" charset="0"/>
                <a:cs typeface="Arial" panose="020B0604020202020204" pitchFamily="34" charset="0"/>
              </a:rPr>
              <a:t>B. Hạt êlectron là hạt có khối lượng m = 9,1.10</a:t>
            </a:r>
            <a:r>
              <a:rPr lang="vi-VN" sz="2400" b="0" i="0" baseline="30000" dirty="0">
                <a:solidFill>
                  <a:srgbClr val="000000"/>
                </a:solidFill>
                <a:effectLst/>
                <a:latin typeface="Arial" panose="020B0604020202020204" pitchFamily="34" charset="0"/>
                <a:cs typeface="Arial" panose="020B0604020202020204" pitchFamily="34" charset="0"/>
              </a:rPr>
              <a:t>-31</a:t>
            </a:r>
            <a:r>
              <a:rPr lang="vi-VN" sz="2400" b="0" i="0" dirty="0">
                <a:solidFill>
                  <a:srgbClr val="000000"/>
                </a:solidFill>
                <a:effectLst/>
                <a:latin typeface="Arial" panose="020B0604020202020204" pitchFamily="34" charset="0"/>
                <a:cs typeface="Arial" panose="020B0604020202020204" pitchFamily="34" charset="0"/>
              </a:rPr>
              <a:t> (kg).</a:t>
            </a:r>
            <a:endParaRPr lang="en-US" sz="2400" dirty="0">
              <a:latin typeface="Arial" panose="020B0604020202020204" pitchFamily="34" charset="0"/>
              <a:cs typeface="Arial" panose="020B0604020202020204" pitchFamily="34" charset="0"/>
            </a:endParaRPr>
          </a:p>
        </p:txBody>
      </p:sp>
      <p:sp>
        <p:nvSpPr>
          <p:cNvPr id="319" name="Title 318">
            <a:extLst>
              <a:ext uri="{FF2B5EF4-FFF2-40B4-BE49-F238E27FC236}">
                <a16:creationId xmlns:a16="http://schemas.microsoft.com/office/drawing/2014/main" id="{FCD9045E-D7F0-4D5C-900C-487CE43D64A6}"/>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317" name="TextBox 316">
            <a:extLst>
              <a:ext uri="{FF2B5EF4-FFF2-40B4-BE49-F238E27FC236}">
                <a16:creationId xmlns:a16="http://schemas.microsoft.com/office/drawing/2014/main" id="{32405DCB-9C07-48E8-8496-278A4D12EF87}"/>
              </a:ext>
            </a:extLst>
          </p:cNvPr>
          <p:cNvSpPr txBox="1"/>
          <p:nvPr/>
        </p:nvSpPr>
        <p:spPr>
          <a:xfrm>
            <a:off x="705676" y="4208007"/>
            <a:ext cx="10197549" cy="461665"/>
          </a:xfrm>
          <a:prstGeom prst="rect">
            <a:avLst/>
          </a:prstGeom>
          <a:noFill/>
        </p:spPr>
        <p:txBody>
          <a:bodyPr wrap="square">
            <a:spAutoFit/>
          </a:bodyPr>
          <a:lstStyle/>
          <a:p>
            <a:r>
              <a:rPr lang="en-US" sz="2400" b="0" i="0" dirty="0">
                <a:solidFill>
                  <a:srgbClr val="000000"/>
                </a:solidFill>
                <a:effectLst/>
                <a:latin typeface="Arial" panose="020B0604020202020204" pitchFamily="34" charset="0"/>
                <a:cs typeface="Arial" panose="020B0604020202020204" pitchFamily="34" charset="0"/>
              </a:rPr>
              <a:t>C. </a:t>
            </a:r>
            <a:r>
              <a:rPr lang="en-US" sz="2400" b="0" i="0" dirty="0" err="1">
                <a:solidFill>
                  <a:srgbClr val="000000"/>
                </a:solidFill>
                <a:effectLst/>
                <a:latin typeface="Arial" panose="020B0604020202020204" pitchFamily="34" charset="0"/>
                <a:cs typeface="Arial" panose="020B0604020202020204" pitchFamily="34" charset="0"/>
              </a:rPr>
              <a:t>Nguyên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tử</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có</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thể</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mất</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hoặc</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nhận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thêm</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êlectron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để</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trở</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thành</a:t>
            </a:r>
            <a:r>
              <a:rPr lang="en-US" sz="2400" b="0" i="0" dirty="0">
                <a:solidFill>
                  <a:srgbClr val="000000"/>
                </a:solidFill>
                <a:effectLst/>
                <a:latin typeface="Arial" panose="020B0604020202020204" pitchFamily="34" charset="0"/>
                <a:cs typeface="Arial" panose="020B0604020202020204" pitchFamily="34" charset="0"/>
              </a:rPr>
              <a:t> ion.</a:t>
            </a:r>
            <a:endParaRPr lang="en-US" sz="2400" dirty="0">
              <a:latin typeface="Arial" panose="020B0604020202020204" pitchFamily="34" charset="0"/>
              <a:cs typeface="Arial" panose="020B0604020202020204" pitchFamily="34" charset="0"/>
            </a:endParaRPr>
          </a:p>
        </p:txBody>
      </p:sp>
      <p:sp>
        <p:nvSpPr>
          <p:cNvPr id="318" name="TextBox 317">
            <a:extLst>
              <a:ext uri="{FF2B5EF4-FFF2-40B4-BE49-F238E27FC236}">
                <a16:creationId xmlns:a16="http://schemas.microsoft.com/office/drawing/2014/main" id="{A78C7C51-B13E-4787-B4F2-63CA738A837E}"/>
              </a:ext>
            </a:extLst>
          </p:cNvPr>
          <p:cNvSpPr txBox="1"/>
          <p:nvPr/>
        </p:nvSpPr>
        <p:spPr>
          <a:xfrm>
            <a:off x="705675" y="4859431"/>
            <a:ext cx="9909315" cy="461665"/>
          </a:xfrm>
          <a:prstGeom prst="rect">
            <a:avLst/>
          </a:prstGeom>
          <a:noFill/>
        </p:spPr>
        <p:txBody>
          <a:bodyPr wrap="square">
            <a:spAutoFit/>
          </a:bodyPr>
          <a:lstStyle/>
          <a:p>
            <a:r>
              <a:rPr lang="en-US" sz="2400" b="0" i="0" dirty="0">
                <a:solidFill>
                  <a:srgbClr val="000000"/>
                </a:solidFill>
                <a:effectLst/>
                <a:latin typeface="Arial" panose="020B0604020202020204" pitchFamily="34" charset="0"/>
                <a:cs typeface="Arial" panose="020B0604020202020204" pitchFamily="34" charset="0"/>
              </a:rPr>
              <a:t>D. </a:t>
            </a:r>
            <a:r>
              <a:rPr lang="en-US" sz="2400" b="0" i="0" dirty="0" err="1">
                <a:solidFill>
                  <a:srgbClr val="000000"/>
                </a:solidFill>
                <a:effectLst/>
                <a:latin typeface="Arial" panose="020B0604020202020204" pitchFamily="34" charset="0"/>
                <a:cs typeface="Arial" panose="020B0604020202020204" pitchFamily="34" charset="0"/>
              </a:rPr>
              <a:t>êlectron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không</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thể</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chuyển</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động</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từ</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vật</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này</a:t>
            </a:r>
            <a:r>
              <a:rPr lang="en-US" sz="2400" b="0" i="0" dirty="0">
                <a:solidFill>
                  <a:srgbClr val="000000"/>
                </a:solidFill>
                <a:effectLst/>
                <a:latin typeface="Arial" panose="020B0604020202020204" pitchFamily="34" charset="0"/>
                <a:cs typeface="Arial" panose="020B0604020202020204" pitchFamily="34" charset="0"/>
              </a:rPr>
              <a:t> sang </a:t>
            </a:r>
            <a:r>
              <a:rPr lang="en-US" sz="2400" b="0" i="0" dirty="0" err="1">
                <a:solidFill>
                  <a:srgbClr val="000000"/>
                </a:solidFill>
                <a:effectLst/>
                <a:latin typeface="Arial" panose="020B0604020202020204" pitchFamily="34" charset="0"/>
                <a:cs typeface="Arial" panose="020B0604020202020204" pitchFamily="34" charset="0"/>
              </a:rPr>
              <a:t>vật</a:t>
            </a:r>
            <a:r>
              <a:rPr lang="en-US" sz="2400" b="0" i="0" dirty="0">
                <a:solidFill>
                  <a:srgbClr val="000000"/>
                </a:solidFill>
                <a:effectLst/>
                <a:latin typeface="Arial" panose="020B0604020202020204" pitchFamily="34" charset="0"/>
                <a:cs typeface="Arial" panose="020B0604020202020204" pitchFamily="34" charset="0"/>
              </a:rPr>
              <a:t> </a:t>
            </a:r>
            <a:r>
              <a:rPr lang="en-US" sz="2400" b="0" i="0" dirty="0" err="1">
                <a:solidFill>
                  <a:srgbClr val="000000"/>
                </a:solidFill>
                <a:effectLst/>
                <a:latin typeface="Arial" panose="020B0604020202020204" pitchFamily="34" charset="0"/>
                <a:cs typeface="Arial" panose="020B0604020202020204" pitchFamily="34" charset="0"/>
              </a:rPr>
              <a:t>khác</a:t>
            </a:r>
            <a:r>
              <a:rPr lang="en-US" sz="2400" b="0" i="0" dirty="0">
                <a:solidFill>
                  <a:srgbClr val="000000"/>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7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18"/>
                                        </p:tgtEl>
                                        <p:attrNameLst>
                                          <p:attrName>style.color</p:attrName>
                                        </p:attrNameLst>
                                      </p:cBhvr>
                                      <p:to>
                                        <p:clrVal>
                                          <a:srgbClr val="C00000"/>
                                        </p:clrVal>
                                      </p:to>
                                    </p:set>
                                    <p:set>
                                      <p:cBhvr>
                                        <p:cTn id="7" dur="500" fill="hold"/>
                                        <p:tgtEl>
                                          <p:spTgt spid="318"/>
                                        </p:tgtEl>
                                        <p:attrNameLst>
                                          <p:attrName>fillcolor</p:attrName>
                                        </p:attrNameLst>
                                      </p:cBhvr>
                                      <p:to>
                                        <p:clrVal>
                                          <a:srgbClr val="C00000"/>
                                        </p:clrVal>
                                      </p:to>
                                    </p:set>
                                    <p:set>
                                      <p:cBhvr>
                                        <p:cTn id="8" dur="500" fill="hold"/>
                                        <p:tgtEl>
                                          <p:spTgt spid="3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 Placeholder 308">
            <a:extLst>
              <a:ext uri="{FF2B5EF4-FFF2-40B4-BE49-F238E27FC236}">
                <a16:creationId xmlns:a16="http://schemas.microsoft.com/office/drawing/2014/main" id="{61314C35-439D-4EF2-9DC2-B7CBF8B96E83}"/>
              </a:ext>
            </a:extLst>
          </p:cNvPr>
          <p:cNvSpPr>
            <a:spLocks noGrp="1"/>
          </p:cNvSpPr>
          <p:nvPr>
            <p:ph type="body" sz="quarter" idx="14"/>
          </p:nvPr>
        </p:nvSpPr>
        <p:spPr>
          <a:xfrm>
            <a:off x="606205" y="2284868"/>
            <a:ext cx="9601200" cy="365125"/>
          </a:xfrm>
        </p:spPr>
        <p:txBody>
          <a:bodyPr/>
          <a:lstStyle/>
          <a:p>
            <a:pPr algn="l"/>
            <a:r>
              <a:rPr lang="en-US" sz="2400" b="1" i="0" dirty="0" err="1">
                <a:solidFill>
                  <a:srgbClr val="0000FF"/>
                </a:solidFill>
                <a:effectLst/>
                <a:latin typeface="Open Sans" panose="020B0606030504020204" pitchFamily="34" charset="0"/>
              </a:rPr>
              <a:t>Câu</a:t>
            </a:r>
            <a:r>
              <a:rPr lang="en-US" sz="2400" b="1" i="0" dirty="0">
                <a:solidFill>
                  <a:srgbClr val="0000FF"/>
                </a:solidFill>
                <a:effectLst/>
                <a:latin typeface="Open Sans" panose="020B0606030504020204" pitchFamily="34" charset="0"/>
              </a:rPr>
              <a:t> 6:</a:t>
            </a:r>
            <a:r>
              <a:rPr lang="en-US" sz="2400" b="0" i="0" dirty="0">
                <a:solidFill>
                  <a:srgbClr val="000000"/>
                </a:solidFill>
                <a:effectLst/>
                <a:latin typeface="Open Sans" panose="020B0606030504020204" pitchFamily="34" charset="0"/>
              </a:rPr>
              <a:t> </a:t>
            </a:r>
            <a:r>
              <a:rPr lang="en-US" sz="2400" dirty="0">
                <a:solidFill>
                  <a:schemeClr val="tx2"/>
                </a:solidFill>
                <a:latin typeface="Arial" panose="020B0604020202020204" pitchFamily="34" charset="0"/>
                <a:cs typeface="Arial" panose="020B0604020202020204" pitchFamily="34" charset="0"/>
              </a:rPr>
              <a:t>Theo </a:t>
            </a:r>
            <a:r>
              <a:rPr lang="en-US" sz="2400" dirty="0" err="1">
                <a:solidFill>
                  <a:schemeClr val="tx2"/>
                </a:solidFill>
                <a:latin typeface="Arial" panose="020B0604020202020204" pitchFamily="34" charset="0"/>
                <a:cs typeface="Arial" panose="020B0604020202020204" pitchFamily="34" charset="0"/>
              </a:rPr>
              <a:t>thuyết</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êlectron</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phát</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biểu</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nào</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sau</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đây</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là</a:t>
            </a:r>
            <a:r>
              <a:rPr lang="en-US" sz="2400"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không</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đúng</a:t>
            </a:r>
            <a:r>
              <a:rPr lang="en-US" sz="2400" dirty="0">
                <a:solidFill>
                  <a:schemeClr val="tx2"/>
                </a:solidFill>
                <a:latin typeface="Arial" panose="020B0604020202020204" pitchFamily="34" charset="0"/>
                <a:cs typeface="Arial" panose="020B0604020202020204" pitchFamily="34" charset="0"/>
              </a:rPr>
              <a:t>?</a:t>
            </a:r>
            <a:endParaRPr lang="uk-UA" sz="2400" dirty="0">
              <a:solidFill>
                <a:schemeClr val="tx2"/>
              </a:solidFill>
              <a:latin typeface="Arial" panose="020B0604020202020204" pitchFamily="34" charset="0"/>
              <a:cs typeface="Arial" panose="020B0604020202020204" pitchFamily="34" charset="0"/>
            </a:endParaRPr>
          </a:p>
        </p:txBody>
      </p:sp>
      <p:sp>
        <p:nvSpPr>
          <p:cNvPr id="310" name="Text Placeholder 309">
            <a:extLst>
              <a:ext uri="{FF2B5EF4-FFF2-40B4-BE49-F238E27FC236}">
                <a16:creationId xmlns:a16="http://schemas.microsoft.com/office/drawing/2014/main" id="{9E9AEB9A-0729-46B7-B15D-80C06BFDAB53}"/>
              </a:ext>
            </a:extLst>
          </p:cNvPr>
          <p:cNvSpPr>
            <a:spLocks noGrp="1"/>
          </p:cNvSpPr>
          <p:nvPr>
            <p:ph type="body" sz="quarter" idx="15"/>
          </p:nvPr>
        </p:nvSpPr>
        <p:spPr>
          <a:xfrm>
            <a:off x="705678" y="2929282"/>
            <a:ext cx="9601200" cy="646113"/>
          </a:xfrm>
        </p:spPr>
        <p:txBody>
          <a:bodyPr/>
          <a:lstStyle/>
          <a:p>
            <a:pPr algn="l"/>
            <a:r>
              <a:rPr lang="vi-VN" sz="2400" dirty="0">
                <a:latin typeface="Arial" panose="020B0604020202020204" pitchFamily="34" charset="0"/>
                <a:cs typeface="Arial" panose="020B0604020202020204" pitchFamily="34" charset="0"/>
              </a:rPr>
              <a:t>A. Một vật nhiễm điện dương là vật thiếu êlectron.</a:t>
            </a:r>
            <a:endParaRPr lang="uk-UA" sz="2400" dirty="0">
              <a:latin typeface="Arial" panose="020B0604020202020204" pitchFamily="34" charset="0"/>
              <a:cs typeface="Arial" panose="020B0604020202020204" pitchFamily="34" charset="0"/>
            </a:endParaRPr>
          </a:p>
        </p:txBody>
      </p:sp>
      <p:sp>
        <p:nvSpPr>
          <p:cNvPr id="311" name="Text Placeholder 310">
            <a:extLst>
              <a:ext uri="{FF2B5EF4-FFF2-40B4-BE49-F238E27FC236}">
                <a16:creationId xmlns:a16="http://schemas.microsoft.com/office/drawing/2014/main" id="{798C03A4-9EC7-4DC1-B103-577CF01A2F99}"/>
              </a:ext>
            </a:extLst>
          </p:cNvPr>
          <p:cNvSpPr>
            <a:spLocks noGrp="1"/>
          </p:cNvSpPr>
          <p:nvPr>
            <p:ph type="body" sz="quarter" idx="16"/>
          </p:nvPr>
        </p:nvSpPr>
        <p:spPr>
          <a:xfrm>
            <a:off x="705677" y="3595688"/>
            <a:ext cx="8786191" cy="646113"/>
          </a:xfrm>
        </p:spPr>
        <p:txBody>
          <a:bodyPr/>
          <a:lstStyle/>
          <a:p>
            <a:pPr algn="l"/>
            <a:r>
              <a:rPr lang="en-US" sz="2400" dirty="0">
                <a:latin typeface="Arial" panose="020B0604020202020204" pitchFamily="34" charset="0"/>
                <a:cs typeface="Arial" panose="020B0604020202020204" pitchFamily="34" charset="0"/>
              </a:rPr>
              <a:t>B.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nhiễm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thừa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êlectron</a:t>
            </a:r>
            <a:r>
              <a:rPr lang="en-US" sz="2400" dirty="0">
                <a:latin typeface="Arial" panose="020B0604020202020204" pitchFamily="34" charset="0"/>
                <a:cs typeface="Arial" panose="020B0604020202020204" pitchFamily="34" charset="0"/>
              </a:rPr>
              <a:t>.</a:t>
            </a:r>
          </a:p>
        </p:txBody>
      </p:sp>
      <p:sp>
        <p:nvSpPr>
          <p:cNvPr id="319" name="Title 318">
            <a:extLst>
              <a:ext uri="{FF2B5EF4-FFF2-40B4-BE49-F238E27FC236}">
                <a16:creationId xmlns:a16="http://schemas.microsoft.com/office/drawing/2014/main" id="{FCD9045E-D7F0-4D5C-900C-487CE43D64A6}"/>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317" name="TextBox 316">
            <a:extLst>
              <a:ext uri="{FF2B5EF4-FFF2-40B4-BE49-F238E27FC236}">
                <a16:creationId xmlns:a16="http://schemas.microsoft.com/office/drawing/2014/main" id="{32405DCB-9C07-48E8-8496-278A4D12EF87}"/>
              </a:ext>
            </a:extLst>
          </p:cNvPr>
          <p:cNvSpPr txBox="1"/>
          <p:nvPr/>
        </p:nvSpPr>
        <p:spPr>
          <a:xfrm>
            <a:off x="705676" y="4208007"/>
            <a:ext cx="10197549"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C. Một vật nhiễm điện dương là vật đã nhận thêm các ion dương.</a:t>
            </a:r>
            <a:endParaRPr lang="en-US" sz="2400" dirty="0">
              <a:latin typeface="Arial" panose="020B0604020202020204" pitchFamily="34" charset="0"/>
              <a:cs typeface="Arial" panose="020B0604020202020204" pitchFamily="34" charset="0"/>
            </a:endParaRPr>
          </a:p>
        </p:txBody>
      </p:sp>
      <p:sp>
        <p:nvSpPr>
          <p:cNvPr id="318" name="TextBox 317">
            <a:extLst>
              <a:ext uri="{FF2B5EF4-FFF2-40B4-BE49-F238E27FC236}">
                <a16:creationId xmlns:a16="http://schemas.microsoft.com/office/drawing/2014/main" id="{A78C7C51-B13E-4787-B4F2-63CA738A837E}"/>
              </a:ext>
            </a:extLst>
          </p:cNvPr>
          <p:cNvSpPr txBox="1"/>
          <p:nvPr/>
        </p:nvSpPr>
        <p:spPr>
          <a:xfrm>
            <a:off x="705675" y="4859431"/>
            <a:ext cx="9909315"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D.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nhiễm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thêm</a:t>
            </a:r>
            <a:r>
              <a:rPr lang="en-US" sz="2400" dirty="0">
                <a:latin typeface="Arial" panose="020B0604020202020204" pitchFamily="34" charset="0"/>
                <a:cs typeface="Arial" panose="020B0604020202020204" pitchFamily="34" charset="0"/>
              </a:rPr>
              <a:t> electron.</a:t>
            </a:r>
          </a:p>
        </p:txBody>
      </p:sp>
    </p:spTree>
    <p:extLst>
      <p:ext uri="{BB962C8B-B14F-4D97-AF65-F5344CB8AC3E}">
        <p14:creationId xmlns:p14="http://schemas.microsoft.com/office/powerpoint/2010/main" val="33517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17"/>
                                        </p:tgtEl>
                                        <p:attrNameLst>
                                          <p:attrName>fillcolor</p:attrName>
                                        </p:attrNameLst>
                                      </p:cBhvr>
                                      <p:to>
                                        <a:srgbClr val="93F5F9"/>
                                      </p:to>
                                    </p:animClr>
                                    <p:set>
                                      <p:cBhvr>
                                        <p:cTn id="7" dur="2000" fill="hold"/>
                                        <p:tgtEl>
                                          <p:spTgt spid="317"/>
                                        </p:tgtEl>
                                        <p:attrNameLst>
                                          <p:attrName>fill.type</p:attrName>
                                        </p:attrNameLst>
                                      </p:cBhvr>
                                      <p:to>
                                        <p:strVal val="solid"/>
                                      </p:to>
                                    </p:set>
                                    <p:set>
                                      <p:cBhvr>
                                        <p:cTn id="8" dur="2000" fill="hold"/>
                                        <p:tgtEl>
                                          <p:spTgt spid="3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 Placeholder 308">
            <a:extLst>
              <a:ext uri="{FF2B5EF4-FFF2-40B4-BE49-F238E27FC236}">
                <a16:creationId xmlns:a16="http://schemas.microsoft.com/office/drawing/2014/main" id="{61314C35-439D-4EF2-9DC2-B7CBF8B96E83}"/>
              </a:ext>
            </a:extLst>
          </p:cNvPr>
          <p:cNvSpPr>
            <a:spLocks noGrp="1"/>
          </p:cNvSpPr>
          <p:nvPr>
            <p:ph type="body" sz="quarter" idx="14"/>
          </p:nvPr>
        </p:nvSpPr>
        <p:spPr>
          <a:xfrm>
            <a:off x="574674" y="2251075"/>
            <a:ext cx="11060278" cy="365125"/>
          </a:xfrm>
        </p:spPr>
        <p:txBody>
          <a:bodyPr/>
          <a:lstStyle/>
          <a:p>
            <a:pPr algn="l"/>
            <a:r>
              <a:rPr lang="en-US" sz="2400" b="1" i="0" dirty="0" err="1">
                <a:solidFill>
                  <a:srgbClr val="0000FF"/>
                </a:solidFill>
                <a:effectLst/>
                <a:latin typeface="Open Sans" panose="020B0606030504020204" pitchFamily="34" charset="0"/>
              </a:rPr>
              <a:t>Câu</a:t>
            </a:r>
            <a:r>
              <a:rPr lang="en-US" sz="2400" b="1" i="0" dirty="0">
                <a:solidFill>
                  <a:srgbClr val="0000FF"/>
                </a:solidFill>
                <a:effectLst/>
                <a:latin typeface="Open Sans" panose="020B0606030504020204" pitchFamily="34" charset="0"/>
              </a:rPr>
              <a:t> 7:</a:t>
            </a:r>
            <a:r>
              <a:rPr lang="en-US" sz="2400" b="0" i="0" dirty="0">
                <a:solidFill>
                  <a:srgbClr val="000000"/>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Hạt</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nhân</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của</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một</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nguyên</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tử</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oxi</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có</a:t>
            </a:r>
            <a:r>
              <a:rPr lang="en-US" sz="2400" b="0" i="0" dirty="0">
                <a:solidFill>
                  <a:schemeClr val="tx2"/>
                </a:solidFill>
                <a:effectLst/>
                <a:latin typeface="Open Sans" panose="020B0606030504020204" pitchFamily="34" charset="0"/>
              </a:rPr>
              <a:t> 8 proton </a:t>
            </a:r>
            <a:r>
              <a:rPr lang="en-US" sz="2400" b="0" i="0" dirty="0" err="1">
                <a:solidFill>
                  <a:schemeClr val="tx2"/>
                </a:solidFill>
                <a:effectLst/>
                <a:latin typeface="Open Sans" panose="020B0606030504020204" pitchFamily="34" charset="0"/>
              </a:rPr>
              <a:t>và</a:t>
            </a:r>
            <a:r>
              <a:rPr lang="en-US" sz="2400" b="0" i="0" dirty="0">
                <a:solidFill>
                  <a:schemeClr val="tx2"/>
                </a:solidFill>
                <a:effectLst/>
                <a:latin typeface="Open Sans" panose="020B0606030504020204" pitchFamily="34" charset="0"/>
              </a:rPr>
              <a:t> 9 </a:t>
            </a:r>
            <a:r>
              <a:rPr lang="en-US" sz="2400" b="0" i="0" dirty="0" err="1">
                <a:solidFill>
                  <a:schemeClr val="tx2"/>
                </a:solidFill>
                <a:effectLst/>
                <a:latin typeface="Open Sans" panose="020B0606030504020204" pitchFamily="34" charset="0"/>
              </a:rPr>
              <a:t>notron</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số</a:t>
            </a:r>
            <a:r>
              <a:rPr lang="en-US" sz="2400" b="0" i="0" dirty="0">
                <a:solidFill>
                  <a:schemeClr val="tx2"/>
                </a:solidFill>
                <a:effectLst/>
                <a:latin typeface="Open Sans" panose="020B0606030504020204" pitchFamily="34" charset="0"/>
              </a:rPr>
              <a:t> electron </a:t>
            </a:r>
            <a:r>
              <a:rPr lang="en-US" sz="2400" b="0" i="0" dirty="0" err="1">
                <a:solidFill>
                  <a:schemeClr val="tx2"/>
                </a:solidFill>
                <a:effectLst/>
                <a:latin typeface="Open Sans" panose="020B0606030504020204" pitchFamily="34" charset="0"/>
              </a:rPr>
              <a:t>của</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nguyên</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tử</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oxi</a:t>
            </a:r>
            <a:r>
              <a:rPr lang="en-US" sz="2400" b="0" i="0" dirty="0">
                <a:solidFill>
                  <a:schemeClr val="tx2"/>
                </a:solidFill>
                <a:effectLst/>
                <a:latin typeface="Open Sans" panose="020B0606030504020204" pitchFamily="34" charset="0"/>
              </a:rPr>
              <a:t> </a:t>
            </a:r>
            <a:r>
              <a:rPr lang="en-US" sz="2400" b="0" i="0" dirty="0" err="1">
                <a:solidFill>
                  <a:schemeClr val="tx2"/>
                </a:solidFill>
                <a:effectLst/>
                <a:latin typeface="Open Sans" panose="020B0606030504020204" pitchFamily="34" charset="0"/>
              </a:rPr>
              <a:t>là</a:t>
            </a:r>
            <a:endParaRPr lang="uk-UA" sz="2400" dirty="0">
              <a:solidFill>
                <a:schemeClr val="tx2"/>
              </a:solidFill>
            </a:endParaRPr>
          </a:p>
        </p:txBody>
      </p:sp>
      <p:sp>
        <p:nvSpPr>
          <p:cNvPr id="310" name="Text Placeholder 309">
            <a:extLst>
              <a:ext uri="{FF2B5EF4-FFF2-40B4-BE49-F238E27FC236}">
                <a16:creationId xmlns:a16="http://schemas.microsoft.com/office/drawing/2014/main" id="{9E9AEB9A-0729-46B7-B15D-80C06BFDAB53}"/>
              </a:ext>
            </a:extLst>
          </p:cNvPr>
          <p:cNvSpPr>
            <a:spLocks noGrp="1"/>
          </p:cNvSpPr>
          <p:nvPr>
            <p:ph type="body" sz="quarter" idx="15"/>
          </p:nvPr>
        </p:nvSpPr>
        <p:spPr>
          <a:xfrm>
            <a:off x="705675" y="3143960"/>
            <a:ext cx="9601200" cy="461666"/>
          </a:xfrm>
        </p:spPr>
        <p:txBody>
          <a:bodyPr/>
          <a:lstStyle/>
          <a:p>
            <a:pPr algn="l"/>
            <a:r>
              <a:rPr lang="vi-VN" sz="2400"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8</a:t>
            </a:r>
            <a:endParaRPr lang="uk-UA" sz="2400" dirty="0">
              <a:latin typeface="Arial" panose="020B0604020202020204" pitchFamily="34" charset="0"/>
              <a:cs typeface="Arial" panose="020B0604020202020204" pitchFamily="34" charset="0"/>
            </a:endParaRPr>
          </a:p>
        </p:txBody>
      </p:sp>
      <p:sp>
        <p:nvSpPr>
          <p:cNvPr id="311" name="Text Placeholder 310">
            <a:extLst>
              <a:ext uri="{FF2B5EF4-FFF2-40B4-BE49-F238E27FC236}">
                <a16:creationId xmlns:a16="http://schemas.microsoft.com/office/drawing/2014/main" id="{798C03A4-9EC7-4DC1-B103-577CF01A2F99}"/>
              </a:ext>
            </a:extLst>
          </p:cNvPr>
          <p:cNvSpPr>
            <a:spLocks noGrp="1"/>
          </p:cNvSpPr>
          <p:nvPr>
            <p:ph type="body" sz="quarter" idx="16"/>
          </p:nvPr>
        </p:nvSpPr>
        <p:spPr>
          <a:xfrm>
            <a:off x="705677" y="3595688"/>
            <a:ext cx="8786191" cy="639981"/>
          </a:xfrm>
        </p:spPr>
        <p:txBody>
          <a:bodyPr/>
          <a:lstStyle/>
          <a:p>
            <a:pPr algn="l"/>
            <a:r>
              <a:rPr lang="en-US" sz="2400" dirty="0">
                <a:latin typeface="Arial" panose="020B0604020202020204" pitchFamily="34" charset="0"/>
                <a:cs typeface="Arial" panose="020B0604020202020204" pitchFamily="34" charset="0"/>
              </a:rPr>
              <a:t>B. 9</a:t>
            </a:r>
          </a:p>
        </p:txBody>
      </p:sp>
      <p:sp>
        <p:nvSpPr>
          <p:cNvPr id="319" name="Title 318">
            <a:extLst>
              <a:ext uri="{FF2B5EF4-FFF2-40B4-BE49-F238E27FC236}">
                <a16:creationId xmlns:a16="http://schemas.microsoft.com/office/drawing/2014/main" id="{FCD9045E-D7F0-4D5C-900C-487CE43D64A6}"/>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317" name="TextBox 316">
            <a:extLst>
              <a:ext uri="{FF2B5EF4-FFF2-40B4-BE49-F238E27FC236}">
                <a16:creationId xmlns:a16="http://schemas.microsoft.com/office/drawing/2014/main" id="{32405DCB-9C07-48E8-8496-278A4D12EF87}"/>
              </a:ext>
            </a:extLst>
          </p:cNvPr>
          <p:cNvSpPr txBox="1"/>
          <p:nvPr/>
        </p:nvSpPr>
        <p:spPr>
          <a:xfrm>
            <a:off x="705675" y="4063269"/>
            <a:ext cx="10197549"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C. </a:t>
            </a:r>
            <a:r>
              <a:rPr lang="en-US" sz="2400" dirty="0">
                <a:latin typeface="Arial" panose="020B0604020202020204" pitchFamily="34" charset="0"/>
                <a:cs typeface="Arial" panose="020B0604020202020204" pitchFamily="34" charset="0"/>
              </a:rPr>
              <a:t>16</a:t>
            </a:r>
          </a:p>
        </p:txBody>
      </p:sp>
      <p:sp>
        <p:nvSpPr>
          <p:cNvPr id="318" name="TextBox 317">
            <a:extLst>
              <a:ext uri="{FF2B5EF4-FFF2-40B4-BE49-F238E27FC236}">
                <a16:creationId xmlns:a16="http://schemas.microsoft.com/office/drawing/2014/main" id="{A78C7C51-B13E-4787-B4F2-63CA738A837E}"/>
              </a:ext>
            </a:extLst>
          </p:cNvPr>
          <p:cNvSpPr txBox="1"/>
          <p:nvPr/>
        </p:nvSpPr>
        <p:spPr>
          <a:xfrm>
            <a:off x="705675" y="4591030"/>
            <a:ext cx="9909315"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D. 17</a:t>
            </a:r>
          </a:p>
        </p:txBody>
      </p:sp>
    </p:spTree>
    <p:extLst>
      <p:ext uri="{BB962C8B-B14F-4D97-AF65-F5344CB8AC3E}">
        <p14:creationId xmlns:p14="http://schemas.microsoft.com/office/powerpoint/2010/main" val="3519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1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 Placeholder 308">
            <a:extLst>
              <a:ext uri="{FF2B5EF4-FFF2-40B4-BE49-F238E27FC236}">
                <a16:creationId xmlns:a16="http://schemas.microsoft.com/office/drawing/2014/main" id="{61314C35-439D-4EF2-9DC2-B7CBF8B96E83}"/>
              </a:ext>
            </a:extLst>
          </p:cNvPr>
          <p:cNvSpPr>
            <a:spLocks noGrp="1"/>
          </p:cNvSpPr>
          <p:nvPr>
            <p:ph type="body" sz="quarter" idx="14"/>
          </p:nvPr>
        </p:nvSpPr>
        <p:spPr>
          <a:xfrm>
            <a:off x="574674" y="2251075"/>
            <a:ext cx="11060278" cy="365125"/>
          </a:xfrm>
        </p:spPr>
        <p:txBody>
          <a:bodyPr/>
          <a:lstStyle/>
          <a:p>
            <a:pPr algn="l"/>
            <a:r>
              <a:rPr lang="vi-VN" sz="2400" b="1" dirty="0">
                <a:solidFill>
                  <a:schemeClr val="tx2"/>
                </a:solidFill>
              </a:rPr>
              <a:t>Câu </a:t>
            </a:r>
            <a:r>
              <a:rPr lang="en-US" sz="2400" b="1" dirty="0">
                <a:solidFill>
                  <a:schemeClr val="tx2"/>
                </a:solidFill>
              </a:rPr>
              <a:t>8</a:t>
            </a:r>
            <a:r>
              <a:rPr lang="vi-VN" sz="2400" b="1" dirty="0">
                <a:solidFill>
                  <a:schemeClr val="tx2"/>
                </a:solidFill>
              </a:rPr>
              <a:t>:</a:t>
            </a:r>
            <a:r>
              <a:rPr lang="vi-VN" sz="2400" dirty="0">
                <a:solidFill>
                  <a:schemeClr val="tx2"/>
                </a:solidFill>
              </a:rPr>
              <a:t> Hai quả cầu kim loại giống nhau mang điện tích q</a:t>
            </a:r>
            <a:r>
              <a:rPr lang="vi-VN" sz="2400" baseline="-25000" dirty="0">
                <a:solidFill>
                  <a:schemeClr val="tx2"/>
                </a:solidFill>
              </a:rPr>
              <a:t>1</a:t>
            </a:r>
            <a:r>
              <a:rPr lang="vi-VN" sz="2400" dirty="0">
                <a:solidFill>
                  <a:schemeClr val="tx2"/>
                </a:solidFill>
              </a:rPr>
              <a:t> và q</a:t>
            </a:r>
            <a:r>
              <a:rPr lang="vi-VN" sz="2400" baseline="-25000" dirty="0">
                <a:solidFill>
                  <a:schemeClr val="tx2"/>
                </a:solidFill>
              </a:rPr>
              <a:t>2</a:t>
            </a:r>
            <a:r>
              <a:rPr lang="vi-VN" sz="2400" dirty="0">
                <a:solidFill>
                  <a:schemeClr val="tx2"/>
                </a:solidFill>
              </a:rPr>
              <a:t> với |q</a:t>
            </a:r>
            <a:r>
              <a:rPr lang="vi-VN" sz="2400" baseline="-25000" dirty="0">
                <a:solidFill>
                  <a:schemeClr val="tx2"/>
                </a:solidFill>
              </a:rPr>
              <a:t>1</a:t>
            </a:r>
            <a:r>
              <a:rPr lang="vi-VN" sz="2400" dirty="0">
                <a:solidFill>
                  <a:schemeClr val="tx2"/>
                </a:solidFill>
              </a:rPr>
              <a:t>| = |q</a:t>
            </a:r>
            <a:r>
              <a:rPr lang="vi-VN" sz="2400" baseline="-25000" dirty="0">
                <a:solidFill>
                  <a:schemeClr val="tx2"/>
                </a:solidFill>
              </a:rPr>
              <a:t>2</a:t>
            </a:r>
            <a:r>
              <a:rPr lang="vi-VN" sz="2400" dirty="0">
                <a:solidFill>
                  <a:schemeClr val="tx2"/>
                </a:solidFill>
              </a:rPr>
              <a:t>|, đưa chúng lại gần thì chúng hút nhau. Nếu cho chúng tiếp xúc nhau rồi sau đó tách ra thì mỗi quả cầu sẽ mang điện tích</a:t>
            </a:r>
            <a:endParaRPr lang="uk-UA" sz="2400" dirty="0">
              <a:solidFill>
                <a:schemeClr val="tx2"/>
              </a:solidFill>
            </a:endParaRPr>
          </a:p>
        </p:txBody>
      </p:sp>
      <p:sp>
        <p:nvSpPr>
          <p:cNvPr id="310" name="Text Placeholder 309">
            <a:extLst>
              <a:ext uri="{FF2B5EF4-FFF2-40B4-BE49-F238E27FC236}">
                <a16:creationId xmlns:a16="http://schemas.microsoft.com/office/drawing/2014/main" id="{9E9AEB9A-0729-46B7-B15D-80C06BFDAB53}"/>
              </a:ext>
            </a:extLst>
          </p:cNvPr>
          <p:cNvSpPr>
            <a:spLocks noGrp="1"/>
          </p:cNvSpPr>
          <p:nvPr>
            <p:ph type="body" sz="quarter" idx="15"/>
          </p:nvPr>
        </p:nvSpPr>
        <p:spPr>
          <a:xfrm>
            <a:off x="705675" y="3370734"/>
            <a:ext cx="9601200" cy="461666"/>
          </a:xfrm>
        </p:spPr>
        <p:txBody>
          <a:bodyPr/>
          <a:lstStyle/>
          <a:p>
            <a:pPr algn="l"/>
            <a:r>
              <a:rPr lang="en-US" sz="2200" dirty="0">
                <a:latin typeface="Arial" panose="020B0604020202020204" pitchFamily="34" charset="0"/>
                <a:cs typeface="Arial" panose="020B0604020202020204" pitchFamily="34" charset="0"/>
              </a:rPr>
              <a:t>A. q = q</a:t>
            </a:r>
            <a:r>
              <a:rPr lang="en-US" sz="2200" baseline="-25000" dirty="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a:t>
            </a:r>
            <a:endParaRPr lang="uk-UA" sz="2200" dirty="0">
              <a:latin typeface="Arial" panose="020B0604020202020204" pitchFamily="34" charset="0"/>
              <a:cs typeface="Arial" panose="020B0604020202020204" pitchFamily="34" charset="0"/>
            </a:endParaRPr>
          </a:p>
        </p:txBody>
      </p:sp>
      <p:sp>
        <p:nvSpPr>
          <p:cNvPr id="311" name="Text Placeholder 310">
            <a:extLst>
              <a:ext uri="{FF2B5EF4-FFF2-40B4-BE49-F238E27FC236}">
                <a16:creationId xmlns:a16="http://schemas.microsoft.com/office/drawing/2014/main" id="{798C03A4-9EC7-4DC1-B103-577CF01A2F99}"/>
              </a:ext>
            </a:extLst>
          </p:cNvPr>
          <p:cNvSpPr>
            <a:spLocks noGrp="1"/>
          </p:cNvSpPr>
          <p:nvPr>
            <p:ph type="body" sz="quarter" idx="16"/>
          </p:nvPr>
        </p:nvSpPr>
        <p:spPr>
          <a:xfrm>
            <a:off x="705675" y="3893351"/>
            <a:ext cx="8786191" cy="471603"/>
          </a:xfrm>
        </p:spPr>
        <p:txBody>
          <a:bodyPr/>
          <a:lstStyle/>
          <a:p>
            <a:pPr algn="l"/>
            <a:r>
              <a:rPr lang="en-US" sz="2200" dirty="0">
                <a:latin typeface="Arial" panose="020B0604020202020204" pitchFamily="34" charset="0"/>
                <a:cs typeface="Arial" panose="020B0604020202020204" pitchFamily="34" charset="0"/>
              </a:rPr>
              <a:t>B. q = 0.</a:t>
            </a:r>
          </a:p>
        </p:txBody>
      </p:sp>
      <p:sp>
        <p:nvSpPr>
          <p:cNvPr id="319" name="Title 318">
            <a:extLst>
              <a:ext uri="{FF2B5EF4-FFF2-40B4-BE49-F238E27FC236}">
                <a16:creationId xmlns:a16="http://schemas.microsoft.com/office/drawing/2014/main" id="{FCD9045E-D7F0-4D5C-900C-487CE43D64A6}"/>
              </a:ext>
            </a:extLst>
          </p:cNvPr>
          <p:cNvSpPr>
            <a:spLocks noGrp="1"/>
          </p:cNvSpPr>
          <p:nvPr>
            <p:ph type="title"/>
          </p:nvPr>
        </p:nvSpPr>
        <p:spPr/>
        <p:txBody>
          <a:bodyPr/>
          <a:lstStyle/>
          <a:p>
            <a:r>
              <a:rPr lang="en-US" dirty="0" err="1"/>
              <a:t>Bài</a:t>
            </a:r>
            <a:r>
              <a:rPr lang="en-US" dirty="0"/>
              <a:t> </a:t>
            </a:r>
            <a:r>
              <a:rPr lang="en-US" dirty="0" err="1"/>
              <a:t>tập</a:t>
            </a:r>
            <a:endParaRPr lang="en-US" dirty="0"/>
          </a:p>
        </p:txBody>
      </p:sp>
      <p:sp>
        <p:nvSpPr>
          <p:cNvPr id="317" name="TextBox 316">
            <a:extLst>
              <a:ext uri="{FF2B5EF4-FFF2-40B4-BE49-F238E27FC236}">
                <a16:creationId xmlns:a16="http://schemas.microsoft.com/office/drawing/2014/main" id="{32405DCB-9C07-48E8-8496-278A4D12EF87}"/>
              </a:ext>
            </a:extLst>
          </p:cNvPr>
          <p:cNvSpPr txBox="1"/>
          <p:nvPr/>
        </p:nvSpPr>
        <p:spPr>
          <a:xfrm>
            <a:off x="705675" y="4360197"/>
            <a:ext cx="10197549" cy="430887"/>
          </a:xfrm>
          <a:prstGeom prst="rect">
            <a:avLst/>
          </a:prstGeom>
          <a:noFill/>
        </p:spPr>
        <p:txBody>
          <a:bodyPr wrap="square">
            <a:spAutoFit/>
          </a:bodyPr>
          <a:lstStyle/>
          <a:p>
            <a:r>
              <a:rPr lang="en-US" sz="2200" dirty="0">
                <a:latin typeface="Arial" panose="020B0604020202020204" pitchFamily="34" charset="0"/>
                <a:cs typeface="Arial" panose="020B0604020202020204" pitchFamily="34" charset="0"/>
              </a:rPr>
              <a:t>C. q = 2q</a:t>
            </a:r>
            <a:r>
              <a:rPr lang="en-US" sz="2200" baseline="-25000" dirty="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1A3A1CAF-FD24-4EC3-B2C8-32A1A9A10CB0}"/>
              </a:ext>
            </a:extLst>
          </p:cNvPr>
          <p:cNvSpPr txBox="1"/>
          <p:nvPr/>
        </p:nvSpPr>
        <p:spPr>
          <a:xfrm>
            <a:off x="637734" y="4845068"/>
            <a:ext cx="6180082" cy="430887"/>
          </a:xfrm>
          <a:prstGeom prst="rect">
            <a:avLst/>
          </a:prstGeom>
          <a:noFill/>
        </p:spPr>
        <p:txBody>
          <a:bodyPr wrap="square">
            <a:spAutoFit/>
          </a:bodyPr>
          <a:lstStyle/>
          <a:p>
            <a:r>
              <a:rPr lang="en-US" sz="2200" b="0" i="0" dirty="0">
                <a:solidFill>
                  <a:srgbClr val="000000"/>
                </a:solidFill>
                <a:effectLst/>
                <a:latin typeface="Arial" panose="020B0604020202020204" pitchFamily="34" charset="0"/>
                <a:cs typeface="Arial" panose="020B0604020202020204" pitchFamily="34" charset="0"/>
              </a:rPr>
              <a:t> D. q = 0,5q</a:t>
            </a:r>
            <a:r>
              <a:rPr lang="en-US" sz="2200" b="0" i="0" baseline="-25000" dirty="0">
                <a:solidFill>
                  <a:srgbClr val="000000"/>
                </a:solidFill>
                <a:effectLst/>
                <a:latin typeface="Arial" panose="020B0604020202020204" pitchFamily="34" charset="0"/>
                <a:cs typeface="Arial" panose="020B0604020202020204" pitchFamily="34" charset="0"/>
              </a:rPr>
              <a:t>1</a:t>
            </a:r>
            <a:r>
              <a:rPr lang="en-US" sz="2200" b="0" i="0" dirty="0">
                <a:solidFill>
                  <a:srgbClr val="000000"/>
                </a:solidFill>
                <a:effectLst/>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3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11">
                                            <p:txEl>
                                              <p:pRg st="0" end="0"/>
                                            </p:txEl>
                                          </p:spTgt>
                                        </p:tgtEl>
                                        <p:attrNameLst>
                                          <p:attrName>style.color</p:attrName>
                                        </p:attrNameLst>
                                      </p:cBhvr>
                                      <p:to>
                                        <p:clrVal>
                                          <a:srgbClr val="FF0000"/>
                                        </p:clrVal>
                                      </p:to>
                                    </p:set>
                                    <p:set>
                                      <p:cBhvr>
                                        <p:cTn id="7" dur="500" fill="hold"/>
                                        <p:tgtEl>
                                          <p:spTgt spid="311">
                                            <p:txEl>
                                              <p:pRg st="0" end="0"/>
                                            </p:txEl>
                                          </p:spTgt>
                                        </p:tgtEl>
                                        <p:attrNameLst>
                                          <p:attrName>fillcolor</p:attrName>
                                        </p:attrNameLst>
                                      </p:cBhvr>
                                      <p:to>
                                        <p:clrVal>
                                          <a:srgbClr val="FF0000"/>
                                        </p:clrVal>
                                      </p:to>
                                    </p:set>
                                    <p:set>
                                      <p:cBhvr>
                                        <p:cTn id="8" dur="500" fill="hold"/>
                                        <p:tgtEl>
                                          <p:spTgt spid="3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937200" y="602133"/>
            <a:ext cx="7546800" cy="628400"/>
          </a:xfrm>
          <a:prstGeom prst="rect">
            <a:avLst/>
          </a:prstGeom>
        </p:spPr>
        <p:txBody>
          <a:bodyPr spcFirstLastPara="1" vert="horz" wrap="square" lIns="0" tIns="0" rIns="0" bIns="0" rtlCol="0" anchor="b" anchorCtr="0">
            <a:noAutofit/>
          </a:bodyPr>
          <a:lstStyle/>
          <a:p>
            <a:pPr algn="ctr"/>
            <a:r>
              <a:rPr lang="en" sz="4800" dirty="0"/>
              <a:t>PHƯƠNG PHÁP</a:t>
            </a:r>
            <a:endParaRPr sz="4800" dirty="0"/>
          </a:p>
        </p:txBody>
      </p:sp>
      <p:sp>
        <p:nvSpPr>
          <p:cNvPr id="1580" name="Google Shape;1580;p14"/>
          <p:cNvSpPr txBox="1">
            <a:spLocks noGrp="1"/>
          </p:cNvSpPr>
          <p:nvPr>
            <p:ph type="sldNum" idx="12"/>
          </p:nvPr>
        </p:nvSpPr>
        <p:spPr>
          <a:xfrm>
            <a:off x="11595204" y="6231533"/>
            <a:ext cx="444000" cy="524800"/>
          </a:xfrm>
          <a:prstGeom prst="rect">
            <a:avLst/>
          </a:prstGeom>
        </p:spPr>
        <p:txBody>
          <a:bodyPr spcFirstLastPara="1" vert="horz" wrap="square" lIns="0" tIns="0" rIns="0" bIns="0" rtlCol="0" anchor="ctr" anchorCtr="0">
            <a:noAutofit/>
          </a:bodyPr>
          <a:lstStyle/>
          <a:p>
            <a:fld id="{00000000-1234-1234-1234-123412341234}" type="slidenum">
              <a:rPr lang="en"/>
              <a:pPr/>
              <a:t>3</a:t>
            </a:fld>
            <a:endParaRPr/>
          </a:p>
        </p:txBody>
      </p:sp>
      <p:sp>
        <p:nvSpPr>
          <p:cNvPr id="3" name="Text Placeholder 2">
            <a:extLst>
              <a:ext uri="{FF2B5EF4-FFF2-40B4-BE49-F238E27FC236}">
                <a16:creationId xmlns:a16="http://schemas.microsoft.com/office/drawing/2014/main" id="{0FC91463-B4B9-4033-849D-76E7CB61D7D8}"/>
              </a:ext>
            </a:extLst>
          </p:cNvPr>
          <p:cNvSpPr>
            <a:spLocks noGrp="1"/>
          </p:cNvSpPr>
          <p:nvPr>
            <p:ph type="body" idx="1"/>
          </p:nvPr>
        </p:nvSpPr>
        <p:spPr>
          <a:xfrm>
            <a:off x="444137" y="1906867"/>
            <a:ext cx="7546800" cy="772486"/>
          </a:xfrm>
        </p:spPr>
        <p:txBody>
          <a:bodyPr/>
          <a:lstStyle/>
          <a:p>
            <a:r>
              <a:rPr lang="en-US" dirty="0">
                <a:latin typeface="Arial" panose="020B0604020202020204" pitchFamily="34" charset="0"/>
                <a:cs typeface="Arial" panose="020B0604020202020204" pitchFamily="34" charset="0"/>
              </a:rPr>
              <a:t>SÁCH GIÁO KHOA, TẬP GHI CHÉP, MÁY TÍNH…</a:t>
            </a:r>
          </a:p>
          <a:p>
            <a:endParaRPr lang="en-US" dirty="0">
              <a:latin typeface="Arial" panose="020B0604020202020204" pitchFamily="34" charset="0"/>
              <a:cs typeface="Arial" panose="020B0604020202020204" pitchFamily="34" charset="0"/>
            </a:endParaRPr>
          </a:p>
        </p:txBody>
      </p:sp>
      <p:sp>
        <p:nvSpPr>
          <p:cNvPr id="11" name="Text Placeholder 2">
            <a:extLst>
              <a:ext uri="{FF2B5EF4-FFF2-40B4-BE49-F238E27FC236}">
                <a16:creationId xmlns:a16="http://schemas.microsoft.com/office/drawing/2014/main" id="{A60C3D3D-4A09-4A5D-BF38-0EF45EE7AF14}"/>
              </a:ext>
            </a:extLst>
          </p:cNvPr>
          <p:cNvSpPr txBox="1">
            <a:spLocks/>
          </p:cNvSpPr>
          <p:nvPr/>
        </p:nvSpPr>
        <p:spPr>
          <a:xfrm>
            <a:off x="444137" y="2789913"/>
            <a:ext cx="5956663" cy="472349"/>
          </a:xfrm>
          <a:prstGeom prst="rect">
            <a:avLst/>
          </a:prstGeom>
        </p:spPr>
        <p:txBody>
          <a:bodyPr spcFirstLastPara="1" vert="horz" wrap="square" lIns="0" tIns="0" rIns="0" bIns="0" rtlCol="0" anchor="t" anchorCtr="0">
            <a:noAutofit/>
          </a:bodyPr>
          <a:lstStyle>
            <a:lvl1pPr marL="609585" lvl="0"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2pPr>
            <a:lvl3pPr marL="1828754" lvl="2"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3pPr>
            <a:lvl4pPr marL="2438339" lvl="3"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1067"/>
              </a:spcBef>
              <a:spcAft>
                <a:spcPts val="1067"/>
              </a:spcAft>
              <a:buSzPts val="2000"/>
              <a:buFont typeface="Arial" panose="020B0604020202020204" pitchFamily="34" charset="0"/>
              <a:buChar char="■"/>
              <a:defRPr sz="2667"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CÁCH GHI BÀI</a:t>
            </a:r>
          </a:p>
        </p:txBody>
      </p:sp>
      <p:sp>
        <p:nvSpPr>
          <p:cNvPr id="12" name="Text Placeholder 2">
            <a:extLst>
              <a:ext uri="{FF2B5EF4-FFF2-40B4-BE49-F238E27FC236}">
                <a16:creationId xmlns:a16="http://schemas.microsoft.com/office/drawing/2014/main" id="{075E3FDF-7CC7-4289-927D-469EDDCC2B1F}"/>
              </a:ext>
            </a:extLst>
          </p:cNvPr>
          <p:cNvSpPr txBox="1">
            <a:spLocks/>
          </p:cNvSpPr>
          <p:nvPr/>
        </p:nvSpPr>
        <p:spPr>
          <a:xfrm>
            <a:off x="444137" y="3522890"/>
            <a:ext cx="5956663" cy="472349"/>
          </a:xfrm>
          <a:prstGeom prst="rect">
            <a:avLst/>
          </a:prstGeom>
        </p:spPr>
        <p:txBody>
          <a:bodyPr spcFirstLastPara="1" vert="horz" wrap="square" lIns="0" tIns="0" rIns="0" bIns="0" rtlCol="0" anchor="t" anchorCtr="0">
            <a:noAutofit/>
          </a:bodyPr>
          <a:lstStyle>
            <a:lvl1pPr marL="609585" lvl="0"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2pPr>
            <a:lvl3pPr marL="1828754" lvl="2"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3pPr>
            <a:lvl4pPr marL="2438339" lvl="3"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1067"/>
              </a:spcBef>
              <a:spcAft>
                <a:spcPts val="1067"/>
              </a:spcAft>
              <a:buSzPts val="2000"/>
              <a:buFont typeface="Arial" panose="020B0604020202020204" pitchFamily="34" charset="0"/>
              <a:buChar char="■"/>
              <a:defRPr sz="2667"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PHƯƠNG PHÁP TỰ HỌC</a:t>
            </a:r>
          </a:p>
        </p:txBody>
      </p:sp>
      <p:sp>
        <p:nvSpPr>
          <p:cNvPr id="13" name="Text Placeholder 2">
            <a:extLst>
              <a:ext uri="{FF2B5EF4-FFF2-40B4-BE49-F238E27FC236}">
                <a16:creationId xmlns:a16="http://schemas.microsoft.com/office/drawing/2014/main" id="{D0FCF6D3-B96B-4666-883B-46891CC334F1}"/>
              </a:ext>
            </a:extLst>
          </p:cNvPr>
          <p:cNvSpPr txBox="1">
            <a:spLocks/>
          </p:cNvSpPr>
          <p:nvPr/>
        </p:nvSpPr>
        <p:spPr>
          <a:xfrm>
            <a:off x="444137" y="4255868"/>
            <a:ext cx="5956663" cy="472349"/>
          </a:xfrm>
          <a:prstGeom prst="rect">
            <a:avLst/>
          </a:prstGeom>
        </p:spPr>
        <p:txBody>
          <a:bodyPr spcFirstLastPara="1" vert="horz" wrap="square" lIns="0" tIns="0" rIns="0" bIns="0" rtlCol="0" anchor="t" anchorCtr="0">
            <a:noAutofit/>
          </a:bodyPr>
          <a:lstStyle>
            <a:lvl1pPr marL="609585" lvl="0" indent="-474121" algn="l" defTabSz="914400" rtl="0" eaLnBrk="1" latinLnBrk="0" hangingPunct="1">
              <a:lnSpc>
                <a:spcPct val="90000"/>
              </a:lnSpc>
              <a:spcBef>
                <a:spcPts val="0"/>
              </a:spcBef>
              <a:spcAft>
                <a:spcPts val="0"/>
              </a:spcAft>
              <a:buSzPts val="2000"/>
              <a:buFont typeface="Arial" panose="020B0604020202020204" pitchFamily="34" charset="0"/>
              <a:buChar char="⊹"/>
              <a:defRPr sz="2667" kern="1200">
                <a:solidFill>
                  <a:schemeClr val="tx1"/>
                </a:solidFill>
                <a:latin typeface="+mn-lt"/>
                <a:ea typeface="+mn-ea"/>
                <a:cs typeface="+mn-cs"/>
              </a:defRPr>
            </a:lvl1pPr>
            <a:lvl2pPr marL="1219170" lvl="1"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2pPr>
            <a:lvl3pPr marL="1828754" lvl="2"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3pPr>
            <a:lvl4pPr marL="2438339" lvl="3"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4pPr>
            <a:lvl5pPr marL="3047924" lvl="4"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5pPr>
            <a:lvl6pPr marL="3657509" lvl="5"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6pPr>
            <a:lvl7pPr marL="4267093" lvl="6"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7pPr>
            <a:lvl8pPr marL="4876678" lvl="7" indent="-474121" algn="l" defTabSz="914400" rtl="0" eaLnBrk="1" latinLnBrk="0" hangingPunct="1">
              <a:lnSpc>
                <a:spcPct val="90000"/>
              </a:lnSpc>
              <a:spcBef>
                <a:spcPts val="1067"/>
              </a:spcBef>
              <a:spcAft>
                <a:spcPts val="0"/>
              </a:spcAft>
              <a:buSzPts val="2000"/>
              <a:buFont typeface="Arial" panose="020B0604020202020204" pitchFamily="34" charset="0"/>
              <a:buChar char="○"/>
              <a:defRPr sz="2667" kern="1200">
                <a:solidFill>
                  <a:schemeClr val="tx1"/>
                </a:solidFill>
                <a:latin typeface="+mn-lt"/>
                <a:ea typeface="+mn-ea"/>
                <a:cs typeface="+mn-cs"/>
              </a:defRPr>
            </a:lvl8pPr>
            <a:lvl9pPr marL="5486263" lvl="8" indent="-474121" algn="l" defTabSz="914400" rtl="0" eaLnBrk="1" latinLnBrk="0" hangingPunct="1">
              <a:lnSpc>
                <a:spcPct val="90000"/>
              </a:lnSpc>
              <a:spcBef>
                <a:spcPts val="1067"/>
              </a:spcBef>
              <a:spcAft>
                <a:spcPts val="1067"/>
              </a:spcAft>
              <a:buSzPts val="2000"/>
              <a:buFont typeface="Arial" panose="020B0604020202020204" pitchFamily="34" charset="0"/>
              <a:buChar char="■"/>
              <a:defRPr sz="2667"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KIỂM TRA, ĐÁNH GIÁ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earn to Draw Background">
            <a:extLst>
              <a:ext uri="{FF2B5EF4-FFF2-40B4-BE49-F238E27FC236}">
                <a16:creationId xmlns:a16="http://schemas.microsoft.com/office/drawing/2014/main" id="{7FD9C5C0-919A-48C6-B5A4-49A012EB3DC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0" y="-32004"/>
            <a:ext cx="12192000" cy="6912864"/>
          </a:xfrm>
        </p:spPr>
      </p:pic>
      <p:sp>
        <p:nvSpPr>
          <p:cNvPr id="10" name="Text Placeholder 9">
            <a:extLst>
              <a:ext uri="{FF2B5EF4-FFF2-40B4-BE49-F238E27FC236}">
                <a16:creationId xmlns:a16="http://schemas.microsoft.com/office/drawing/2014/main" id="{24BCF1A5-33BD-4AE2-8C11-6798C4221EFC}"/>
              </a:ext>
            </a:extLst>
          </p:cNvPr>
          <p:cNvSpPr>
            <a:spLocks noGrp="1"/>
          </p:cNvSpPr>
          <p:nvPr>
            <p:ph type="body" sz="quarter" idx="14"/>
          </p:nvPr>
        </p:nvSpPr>
        <p:spPr>
          <a:xfrm>
            <a:off x="3235803" y="1658303"/>
            <a:ext cx="7148512" cy="1382712"/>
          </a:xfrm>
        </p:spPr>
        <p:txBody>
          <a:bodyPr/>
          <a:lstStyle/>
          <a:p>
            <a:r>
              <a:rPr lang="en-US" dirty="0" err="1"/>
              <a:t>Chủ</a:t>
            </a:r>
            <a:r>
              <a:rPr lang="en-US" dirty="0"/>
              <a:t> </a:t>
            </a:r>
            <a:r>
              <a:rPr lang="en-US" dirty="0" err="1"/>
              <a:t>đề</a:t>
            </a:r>
            <a:r>
              <a:rPr lang="en-US" dirty="0"/>
              <a:t> 1</a:t>
            </a:r>
            <a:endParaRPr lang="uk-UA" dirty="0"/>
          </a:p>
          <a:p>
            <a:endParaRPr lang="en-US" dirty="0"/>
          </a:p>
        </p:txBody>
      </p:sp>
      <p:sp>
        <p:nvSpPr>
          <p:cNvPr id="21" name="Title 20">
            <a:extLst>
              <a:ext uri="{FF2B5EF4-FFF2-40B4-BE49-F238E27FC236}">
                <a16:creationId xmlns:a16="http://schemas.microsoft.com/office/drawing/2014/main" id="{D4374B7E-EEDF-4C84-BE7C-BB50183825A0}"/>
              </a:ext>
            </a:extLst>
          </p:cNvPr>
          <p:cNvSpPr>
            <a:spLocks noGrp="1"/>
          </p:cNvSpPr>
          <p:nvPr>
            <p:ph type="title"/>
          </p:nvPr>
        </p:nvSpPr>
        <p:spPr/>
        <p:txBody>
          <a:bodyPr/>
          <a:lstStyle/>
          <a:p>
            <a:r>
              <a:rPr lang="en-US" sz="4000" dirty="0">
                <a:solidFill>
                  <a:srgbClr val="C00000"/>
                </a:solidFill>
              </a:rPr>
              <a:t>ĐỊNH LUẬT COULOMB</a:t>
            </a:r>
            <a:br>
              <a:rPr lang="en-US" sz="4000" dirty="0">
                <a:solidFill>
                  <a:srgbClr val="C00000"/>
                </a:solidFill>
              </a:rPr>
            </a:br>
            <a:r>
              <a:rPr lang="en-US" sz="4000" dirty="0">
                <a:solidFill>
                  <a:srgbClr val="C00000"/>
                </a:solidFill>
              </a:rPr>
              <a:t>THUYẾT ELECTRON</a:t>
            </a:r>
          </a:p>
        </p:txBody>
      </p:sp>
    </p:spTree>
    <p:extLst>
      <p:ext uri="{BB962C8B-B14F-4D97-AF65-F5344CB8AC3E}">
        <p14:creationId xmlns:p14="http://schemas.microsoft.com/office/powerpoint/2010/main" val="34237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a:lstStyle/>
          <a:p>
            <a:r>
              <a:rPr lang="vi-VN" sz="2400" b="1" i="0" dirty="0">
                <a:solidFill>
                  <a:srgbClr val="000000"/>
                </a:solidFill>
                <a:effectLst/>
                <a:latin typeface="Open Sans" panose="020B0606030504020204" pitchFamily="34" charset="0"/>
              </a:rPr>
              <a:t>1. Sự nhiễm điện của các vật. Điện tích. Tương tác điện:</a:t>
            </a:r>
            <a:endParaRPr lang="en-US" sz="2400" dirty="0"/>
          </a:p>
        </p:txBody>
      </p:sp>
      <p:sp>
        <p:nvSpPr>
          <p:cNvPr id="10" name="Rectangle 1">
            <a:extLst>
              <a:ext uri="{FF2B5EF4-FFF2-40B4-BE49-F238E27FC236}">
                <a16:creationId xmlns:a16="http://schemas.microsoft.com/office/drawing/2014/main" id="{8859A56A-1EB8-4002-A64A-EE5AD500B1EC}"/>
              </a:ext>
            </a:extLst>
          </p:cNvPr>
          <p:cNvSpPr>
            <a:spLocks noChangeArrowheads="1"/>
          </p:cNvSpPr>
          <p:nvPr/>
        </p:nvSpPr>
        <p:spPr bwMode="auto">
          <a:xfrm>
            <a:off x="459768" y="1842153"/>
            <a:ext cx="511541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sz="2000" b="0" i="0" dirty="0">
                <a:solidFill>
                  <a:srgbClr val="000000"/>
                </a:solidFill>
                <a:effectLst/>
              </a:rPr>
              <a:t>• Khi cọ xát những vật như thanh thủy tinh, thanh nhựa… vào dạ hoặc lụa.. thì những vật đó có thể hút những vật nhẹ như mẩu giấy, sợi bông… Ta nói rằng những vật đó đã bị nhiễm điện.</a:t>
            </a:r>
            <a:endParaRPr kumimoji="0" lang="en-US" altLang="en-US" sz="2000" b="0" i="0" u="none" strike="noStrike" kern="1200" cap="none" spc="0" normalizeH="0" baseline="0" noProof="0" dirty="0">
              <a:ln>
                <a:noFill/>
              </a:ln>
              <a:solidFill>
                <a:prstClr val="black"/>
              </a:solidFill>
              <a:effectLst/>
              <a:uLnTx/>
              <a:uFillTx/>
            </a:endParaRPr>
          </a:p>
        </p:txBody>
      </p:sp>
      <p:grpSp>
        <p:nvGrpSpPr>
          <p:cNvPr id="11" name="Group 10" descr="finger pointer icon">
            <a:extLst>
              <a:ext uri="{FF2B5EF4-FFF2-40B4-BE49-F238E27FC236}">
                <a16:creationId xmlns:a16="http://schemas.microsoft.com/office/drawing/2014/main" id="{CD153624-1B8E-427B-BB8D-B780FA9DA9AD}"/>
              </a:ext>
            </a:extLst>
          </p:cNvPr>
          <p:cNvGrpSpPr/>
          <p:nvPr/>
        </p:nvGrpSpPr>
        <p:grpSpPr>
          <a:xfrm>
            <a:off x="175922" y="3700378"/>
            <a:ext cx="852805" cy="852805"/>
            <a:chOff x="3233202" y="2517078"/>
            <a:chExt cx="852805" cy="852805"/>
          </a:xfrm>
        </p:grpSpPr>
        <p:sp>
          <p:nvSpPr>
            <p:cNvPr id="12" name="Oval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descr="Finger Tapping Icon">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3">
            <a:extLst>
              <a:ext uri="{FF2B5EF4-FFF2-40B4-BE49-F238E27FC236}">
                <a16:creationId xmlns:a16="http://schemas.microsoft.com/office/drawing/2014/main" id="{F04F12A0-C7D0-4F16-97AB-188CE3242828}"/>
              </a:ext>
            </a:extLst>
          </p:cNvPr>
          <p:cNvSpPr>
            <a:spLocks noChangeArrowheads="1"/>
          </p:cNvSpPr>
          <p:nvPr/>
        </p:nvSpPr>
        <p:spPr bwMode="auto">
          <a:xfrm>
            <a:off x="1028727" y="5104306"/>
            <a:ext cx="4342503" cy="156966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sz="2400" b="0" i="0" dirty="0">
                <a:solidFill>
                  <a:srgbClr val="000000"/>
                </a:solidFill>
                <a:effectLst/>
                <a:latin typeface="Open Sans" panose="020B0606030504020204" pitchFamily="34" charset="0"/>
              </a:rPr>
              <a:t>• Điện tích điểm là một vật tích điện có kích thước rất nhỏ so với khoảng cách tới điểm mà ta xét.</a:t>
            </a:r>
            <a:endParaRPr kumimoji="0" lang="en-US" altLang="en-US" sz="24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picture containing diagram&#10;&#10;Description automatically generated">
            <a:extLst>
              <a:ext uri="{FF2B5EF4-FFF2-40B4-BE49-F238E27FC236}">
                <a16:creationId xmlns:a16="http://schemas.microsoft.com/office/drawing/2014/main" id="{39287C17-5217-4DDF-9A96-0E3EB0D1FB1E}"/>
              </a:ext>
            </a:extLst>
          </p:cNvPr>
          <p:cNvPicPr>
            <a:picLocks noChangeAspect="1"/>
          </p:cNvPicPr>
          <p:nvPr/>
        </p:nvPicPr>
        <p:blipFill rotWithShape="1">
          <a:blip r:embed="rId5"/>
          <a:srcRect l="3121" t="46157" r="41721" b="5978"/>
          <a:stretch/>
        </p:blipFill>
        <p:spPr>
          <a:xfrm>
            <a:off x="459767" y="1677880"/>
            <a:ext cx="6729275" cy="3284738"/>
          </a:xfrm>
          <a:prstGeom prst="rect">
            <a:avLst/>
          </a:prstGeom>
        </p:spPr>
      </p:pic>
      <p:pic>
        <p:nvPicPr>
          <p:cNvPr id="2" name="8540969054462083900">
            <a:hlinkClick r:id="" action="ppaction://media"/>
            <a:extLst>
              <a:ext uri="{FF2B5EF4-FFF2-40B4-BE49-F238E27FC236}">
                <a16:creationId xmlns:a16="http://schemas.microsoft.com/office/drawing/2014/main" id="{676B601B-0597-4EDB-994A-C1C3EB0A964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 t="12766" r="-2779" b="10729"/>
          <a:stretch/>
        </p:blipFill>
        <p:spPr>
          <a:xfrm>
            <a:off x="7558458" y="1012054"/>
            <a:ext cx="3964757" cy="5246704"/>
          </a:xfrm>
          <a:prstGeom prst="rect">
            <a:avLst/>
          </a:prstGeom>
        </p:spPr>
      </p:pic>
    </p:spTree>
    <p:extLst>
      <p:ext uri="{BB962C8B-B14F-4D97-AF65-F5344CB8AC3E}">
        <p14:creationId xmlns:p14="http://schemas.microsoft.com/office/powerpoint/2010/main" val="42562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86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2"/>
                </p:tgtEl>
              </p:cMediaNode>
            </p:video>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10"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C69A3-B4E8-43B9-A9B3-962E644390EC}"/>
              </a:ext>
            </a:extLst>
          </p:cNvPr>
          <p:cNvSpPr>
            <a:spLocks noGrp="1"/>
          </p:cNvSpPr>
          <p:nvPr>
            <p:ph type="title"/>
          </p:nvPr>
        </p:nvSpPr>
        <p:spPr>
          <a:xfrm>
            <a:off x="838200" y="136525"/>
            <a:ext cx="10515600" cy="1399667"/>
          </a:xfrm>
        </p:spPr>
        <p:txBody>
          <a:bodyPr/>
          <a:lstStyle/>
          <a:p>
            <a:r>
              <a:rPr lang="vi-VN" sz="2400" b="1" i="0" dirty="0">
                <a:solidFill>
                  <a:srgbClr val="000000"/>
                </a:solidFill>
                <a:effectLst/>
                <a:latin typeface="Open Sans" panose="020B0606030504020204" pitchFamily="34" charset="0"/>
              </a:rPr>
              <a:t>1. Sự nhiễm điện của các vật. Điện tích. Tương tác điện:</a:t>
            </a:r>
            <a:endParaRPr lang="en-US" sz="2400" dirty="0"/>
          </a:p>
        </p:txBody>
      </p:sp>
      <p:sp>
        <p:nvSpPr>
          <p:cNvPr id="4" name="TextBox 3">
            <a:extLst>
              <a:ext uri="{FF2B5EF4-FFF2-40B4-BE49-F238E27FC236}">
                <a16:creationId xmlns:a16="http://schemas.microsoft.com/office/drawing/2014/main" id="{1C18F49B-0226-405B-B29E-C5AE3B777C2C}"/>
              </a:ext>
            </a:extLst>
          </p:cNvPr>
          <p:cNvSpPr txBox="1"/>
          <p:nvPr/>
        </p:nvSpPr>
        <p:spPr>
          <a:xfrm>
            <a:off x="2709562" y="4503212"/>
            <a:ext cx="658535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i="0" dirty="0">
                <a:solidFill>
                  <a:schemeClr val="accent6">
                    <a:lumMod val="50000"/>
                  </a:schemeClr>
                </a:solidFill>
                <a:effectLst/>
                <a:latin typeface="Open Sans" panose="020B0606030504020204" pitchFamily="34" charset="0"/>
              </a:rPr>
              <a:t>Tương tác điện</a:t>
            </a:r>
            <a:endParaRPr lang="en-US" sz="2400" b="0" i="0" dirty="0">
              <a:solidFill>
                <a:schemeClr val="accent6">
                  <a:lumMod val="50000"/>
                </a:schemeClr>
              </a:solidFill>
              <a:effectLst/>
              <a:latin typeface="Open Sans" panose="020B0606030504020204" pitchFamily="34" charset="0"/>
            </a:endParaRPr>
          </a:p>
          <a:p>
            <a:pPr algn="just"/>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Các</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điện</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tích</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cùng</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loại</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dấu</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thì</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đẩy</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nhau</a:t>
            </a:r>
            <a:r>
              <a:rPr lang="en-US" sz="2400" b="0" i="0" dirty="0">
                <a:solidFill>
                  <a:schemeClr val="accent6">
                    <a:lumMod val="50000"/>
                  </a:schemeClr>
                </a:solidFill>
                <a:effectLst/>
                <a:latin typeface="Open Sans" panose="020B0606030504020204" pitchFamily="34" charset="0"/>
              </a:rPr>
              <a:t>.</a:t>
            </a:r>
          </a:p>
          <a:p>
            <a:pPr algn="just"/>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Các</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điện</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tích</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khác</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loại</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dấu</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thì</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hút</a:t>
            </a:r>
            <a:r>
              <a:rPr lang="en-US" sz="2400" b="0" i="0" dirty="0">
                <a:solidFill>
                  <a:schemeClr val="accent6">
                    <a:lumMod val="50000"/>
                  </a:schemeClr>
                </a:solidFill>
                <a:effectLst/>
                <a:latin typeface="Open Sans" panose="020B0606030504020204" pitchFamily="34" charset="0"/>
              </a:rPr>
              <a:t> </a:t>
            </a:r>
            <a:r>
              <a:rPr lang="en-US" sz="2400" b="0" i="0" dirty="0" err="1">
                <a:solidFill>
                  <a:schemeClr val="accent6">
                    <a:lumMod val="50000"/>
                  </a:schemeClr>
                </a:solidFill>
                <a:effectLst/>
                <a:latin typeface="Open Sans" panose="020B0606030504020204" pitchFamily="34" charset="0"/>
              </a:rPr>
              <a:t>nhau</a:t>
            </a:r>
            <a:r>
              <a:rPr lang="en-US" sz="2400" b="0" i="0" dirty="0">
                <a:solidFill>
                  <a:schemeClr val="accent6">
                    <a:lumMod val="50000"/>
                  </a:schemeClr>
                </a:solidFill>
                <a:effectLst/>
                <a:latin typeface="Open Sans" panose="020B0606030504020204" pitchFamily="34" charset="0"/>
              </a:rPr>
              <a:t>.</a:t>
            </a:r>
          </a:p>
        </p:txBody>
      </p:sp>
      <p:grpSp>
        <p:nvGrpSpPr>
          <p:cNvPr id="11" name="Group 10" descr="finger pointer icon">
            <a:extLst>
              <a:ext uri="{FF2B5EF4-FFF2-40B4-BE49-F238E27FC236}">
                <a16:creationId xmlns:a16="http://schemas.microsoft.com/office/drawing/2014/main" id="{CD153624-1B8E-427B-BB8D-B780FA9DA9AD}"/>
              </a:ext>
            </a:extLst>
          </p:cNvPr>
          <p:cNvGrpSpPr/>
          <p:nvPr/>
        </p:nvGrpSpPr>
        <p:grpSpPr>
          <a:xfrm>
            <a:off x="1694004" y="4669873"/>
            <a:ext cx="852805" cy="852805"/>
            <a:chOff x="3233202" y="2517078"/>
            <a:chExt cx="852805" cy="852805"/>
          </a:xfrm>
        </p:grpSpPr>
        <p:sp>
          <p:nvSpPr>
            <p:cNvPr id="12" name="Oval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descr="Finger Tapping Icon">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Rectangle 3">
            <a:extLst>
              <a:ext uri="{FF2B5EF4-FFF2-40B4-BE49-F238E27FC236}">
                <a16:creationId xmlns:a16="http://schemas.microsoft.com/office/drawing/2014/main" id="{91605E0E-2C5E-448D-9011-F79AB778A283}"/>
              </a:ext>
            </a:extLst>
          </p:cNvPr>
          <p:cNvSpPr>
            <a:spLocks noChangeArrowheads="1"/>
          </p:cNvSpPr>
          <p:nvPr/>
        </p:nvSpPr>
        <p:spPr bwMode="auto">
          <a:xfrm>
            <a:off x="2364693" y="2349985"/>
            <a:ext cx="5829396" cy="83099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vi-VN" sz="2400" b="0" i="0" dirty="0">
                <a:solidFill>
                  <a:srgbClr val="C00000"/>
                </a:solidFill>
                <a:effectLst/>
                <a:latin typeface="Open Sans" panose="020B0606030504020204" pitchFamily="34" charset="0"/>
              </a:rPr>
              <a:t>•  Có 2 loại điện tích: điện tích dương (+) và điện tích âm (-).</a:t>
            </a:r>
            <a:endParaRPr kumimoji="0" lang="en-US" altLang="en-US" sz="2400" b="0" i="0" u="none" strike="noStrike" kern="1200" cap="none" spc="0" normalizeH="0" baseline="0" noProof="0" dirty="0">
              <a:ln>
                <a:noFill/>
              </a:ln>
              <a:solidFill>
                <a:srgbClr val="C00000"/>
              </a:solidFill>
              <a:effectLst/>
              <a:uLnTx/>
              <a:uFillTx/>
              <a:latin typeface="Calibri" panose="020F0502020204030204"/>
            </a:endParaRPr>
          </a:p>
        </p:txBody>
      </p:sp>
      <p:pic>
        <p:nvPicPr>
          <p:cNvPr id="5" name="Picture 4" descr="A picture containing diagram&#10;&#10;Description automatically generated">
            <a:extLst>
              <a:ext uri="{FF2B5EF4-FFF2-40B4-BE49-F238E27FC236}">
                <a16:creationId xmlns:a16="http://schemas.microsoft.com/office/drawing/2014/main" id="{39287C17-5217-4DDF-9A96-0E3EB0D1FB1E}"/>
              </a:ext>
            </a:extLst>
          </p:cNvPr>
          <p:cNvPicPr>
            <a:picLocks noChangeAspect="1"/>
          </p:cNvPicPr>
          <p:nvPr/>
        </p:nvPicPr>
        <p:blipFill rotWithShape="1">
          <a:blip r:embed="rId3"/>
          <a:srcRect l="81347" t="46546" r="3477" b="23442"/>
          <a:stretch/>
        </p:blipFill>
        <p:spPr>
          <a:xfrm>
            <a:off x="8719987" y="1640759"/>
            <a:ext cx="1851385" cy="2059619"/>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8D48A6DA-5D50-42DA-B8C5-709F538E4980}"/>
              </a:ext>
            </a:extLst>
          </p:cNvPr>
          <p:cNvPicPr>
            <a:picLocks noChangeAspect="1"/>
          </p:cNvPicPr>
          <p:nvPr/>
        </p:nvPicPr>
        <p:blipFill rotWithShape="1">
          <a:blip r:embed="rId3"/>
          <a:srcRect l="56679" t="47338" r="28454" b="24906"/>
          <a:stretch/>
        </p:blipFill>
        <p:spPr>
          <a:xfrm>
            <a:off x="449204" y="1640759"/>
            <a:ext cx="1813760" cy="1904790"/>
          </a:xfrm>
          <a:prstGeom prst="rect">
            <a:avLst/>
          </a:prstGeom>
        </p:spPr>
      </p:pic>
    </p:spTree>
    <p:extLst>
      <p:ext uri="{BB962C8B-B14F-4D97-AF65-F5344CB8AC3E}">
        <p14:creationId xmlns:p14="http://schemas.microsoft.com/office/powerpoint/2010/main" val="2725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CD5D-C3CA-4A7C-81D6-0E1A7D804C2F}"/>
              </a:ext>
            </a:extLst>
          </p:cNvPr>
          <p:cNvSpPr>
            <a:spLocks noGrp="1"/>
          </p:cNvSpPr>
          <p:nvPr>
            <p:ph type="title"/>
          </p:nvPr>
        </p:nvSpPr>
        <p:spPr/>
        <p:txBody>
          <a:bodyPr/>
          <a:lstStyle/>
          <a:p>
            <a:endParaRPr lang="en-US"/>
          </a:p>
        </p:txBody>
      </p:sp>
      <p:pic>
        <p:nvPicPr>
          <p:cNvPr id="3" name="8341720430308414488">
            <a:hlinkClick r:id="" action="ppaction://media"/>
            <a:extLst>
              <a:ext uri="{FF2B5EF4-FFF2-40B4-BE49-F238E27FC236}">
                <a16:creationId xmlns:a16="http://schemas.microsoft.com/office/drawing/2014/main" id="{D441528B-FA48-4037-B2DA-16F63833E1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1250" r="-3086" b="11397"/>
          <a:stretch/>
        </p:blipFill>
        <p:spPr>
          <a:xfrm>
            <a:off x="4206860" y="1553175"/>
            <a:ext cx="3976687" cy="5304825"/>
          </a:xfrm>
          <a:prstGeom prst="rect">
            <a:avLst/>
          </a:prstGeom>
        </p:spPr>
      </p:pic>
    </p:spTree>
    <p:extLst>
      <p:ext uri="{BB962C8B-B14F-4D97-AF65-F5344CB8AC3E}">
        <p14:creationId xmlns:p14="http://schemas.microsoft.com/office/powerpoint/2010/main" val="36561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C94EC1-B7D9-4C1E-AA3C-76D9A20B11A4}"/>
              </a:ext>
            </a:extLst>
          </p:cNvPr>
          <p:cNvSpPr>
            <a:spLocks noGrp="1"/>
          </p:cNvSpPr>
          <p:nvPr>
            <p:ph type="body" sz="quarter" idx="14"/>
          </p:nvPr>
        </p:nvSpPr>
        <p:spPr>
          <a:xfrm>
            <a:off x="1144137" y="1700039"/>
            <a:ext cx="10666863" cy="2072967"/>
          </a:xfrm>
        </p:spPr>
        <p:txBody>
          <a:bodyPr/>
          <a:lstStyle/>
          <a:p>
            <a:r>
              <a:rPr lang="vi-VN" sz="2400" b="1" i="0" dirty="0">
                <a:solidFill>
                  <a:srgbClr val="C00000"/>
                </a:solidFill>
                <a:effectLst/>
                <a:latin typeface="Open Sans" panose="020B0606030504020204" pitchFamily="34" charset="0"/>
              </a:rPr>
              <a:t>Định luật C</a:t>
            </a:r>
            <a:r>
              <a:rPr lang="en-US" sz="2400" b="1" i="0" dirty="0">
                <a:solidFill>
                  <a:srgbClr val="C00000"/>
                </a:solidFill>
                <a:effectLst/>
                <a:latin typeface="Open Sans" panose="020B0606030504020204" pitchFamily="34" charset="0"/>
              </a:rPr>
              <a:t>o</a:t>
            </a:r>
            <a:r>
              <a:rPr lang="vi-VN" sz="2400" b="1" i="0" dirty="0">
                <a:solidFill>
                  <a:srgbClr val="C00000"/>
                </a:solidFill>
                <a:effectLst/>
                <a:latin typeface="Open Sans" panose="020B0606030504020204" pitchFamily="34" charset="0"/>
              </a:rPr>
              <a:t>ul</a:t>
            </a:r>
            <a:r>
              <a:rPr lang="en-US" sz="2400" b="1" i="0" dirty="0" err="1">
                <a:solidFill>
                  <a:srgbClr val="C00000"/>
                </a:solidFill>
                <a:effectLst/>
                <a:latin typeface="Open Sans" panose="020B0606030504020204" pitchFamily="34" charset="0"/>
              </a:rPr>
              <a:t>omb</a:t>
            </a:r>
            <a:r>
              <a:rPr lang="vi-VN" sz="2400" b="1" i="0" dirty="0">
                <a:solidFill>
                  <a:srgbClr val="C00000"/>
                </a:solidFill>
                <a:effectLst/>
                <a:latin typeface="Open Sans" panose="020B0606030504020204" pitchFamily="34" charset="0"/>
              </a:rPr>
              <a:t>: </a:t>
            </a:r>
            <a:endParaRPr lang="en-US" sz="2400" b="1" i="0" dirty="0">
              <a:solidFill>
                <a:srgbClr val="C00000"/>
              </a:solidFill>
              <a:effectLst/>
              <a:latin typeface="Open Sans" panose="020B0606030504020204" pitchFamily="34" charset="0"/>
            </a:endParaRPr>
          </a:p>
          <a:p>
            <a:r>
              <a:rPr lang="vi-VN" sz="2400" b="1" i="0" dirty="0">
                <a:solidFill>
                  <a:srgbClr val="C00000"/>
                </a:solidFill>
                <a:effectLst/>
                <a:latin typeface="Open Sans" panose="020B0606030504020204" pitchFamily="34" charset="0"/>
              </a:rPr>
              <a:t>Lực hút hay đẩy giữa hai điện tích điểm đặt trong chân không có phương trùng với đường thẳng nối hai điện tích điểm đó, có độ lớn tỉ lệ thuận với tích độ lớn của hai điện tích và tỉ lệ nghịch với bình phương khoảng cách giữa chúng.</a:t>
            </a:r>
            <a:endParaRPr lang="uk-UA" sz="2400" b="1" dirty="0">
              <a:solidFill>
                <a:srgbClr val="C00000"/>
              </a:solidFill>
            </a:endParaRPr>
          </a:p>
        </p:txBody>
      </p:sp>
      <p:sp>
        <p:nvSpPr>
          <p:cNvPr id="18" name="Title 17">
            <a:extLst>
              <a:ext uri="{FF2B5EF4-FFF2-40B4-BE49-F238E27FC236}">
                <a16:creationId xmlns:a16="http://schemas.microsoft.com/office/drawing/2014/main" id="{42629A24-E59A-4C77-8F59-54B8E9598B7D}"/>
              </a:ext>
            </a:extLst>
          </p:cNvPr>
          <p:cNvSpPr>
            <a:spLocks noGrp="1"/>
          </p:cNvSpPr>
          <p:nvPr>
            <p:ph type="title"/>
          </p:nvPr>
        </p:nvSpPr>
        <p:spPr>
          <a:xfrm>
            <a:off x="635974" y="167005"/>
            <a:ext cx="11175026" cy="1226789"/>
          </a:xfrm>
        </p:spPr>
        <p:txBody>
          <a:bodyPr/>
          <a:lstStyle/>
          <a:p>
            <a:r>
              <a:rPr lang="en-US" sz="3200" b="1" i="0" dirty="0">
                <a:solidFill>
                  <a:srgbClr val="000000"/>
                </a:solidFill>
                <a:effectLst/>
                <a:latin typeface="Open Sans" panose="020B0606030504020204" pitchFamily="34" charset="0"/>
              </a:rPr>
              <a:t>2. </a:t>
            </a:r>
            <a:r>
              <a:rPr lang="en-US" sz="3200" b="1" i="0" dirty="0" err="1">
                <a:solidFill>
                  <a:srgbClr val="000000"/>
                </a:solidFill>
                <a:effectLst/>
                <a:latin typeface="Open Sans" panose="020B0606030504020204" pitchFamily="34" charset="0"/>
              </a:rPr>
              <a:t>Định</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luật</a:t>
            </a:r>
            <a:r>
              <a:rPr lang="en-US" sz="3200" b="1" i="0" dirty="0">
                <a:solidFill>
                  <a:srgbClr val="000000"/>
                </a:solidFill>
                <a:effectLst/>
                <a:latin typeface="Open Sans" panose="020B0606030504020204" pitchFamily="34" charset="0"/>
              </a:rPr>
              <a:t> Coulomb. </a:t>
            </a:r>
            <a:r>
              <a:rPr lang="en-US" sz="3200" b="1" i="0" dirty="0" err="1">
                <a:solidFill>
                  <a:srgbClr val="000000"/>
                </a:solidFill>
                <a:effectLst/>
                <a:latin typeface="Open Sans" panose="020B0606030504020204" pitchFamily="34" charset="0"/>
              </a:rPr>
              <a:t>Hằng</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số</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điện</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môi</a:t>
            </a:r>
            <a:r>
              <a:rPr lang="en-US" sz="3200" b="1" i="0" dirty="0">
                <a:solidFill>
                  <a:srgbClr val="000000"/>
                </a:solidFill>
                <a:effectLst/>
                <a:latin typeface="Open Sans" panose="020B0606030504020204" pitchFamily="34" charset="0"/>
              </a:rPr>
              <a:t>:</a:t>
            </a:r>
            <a:endParaRPr lang="en-US" sz="3200" dirty="0"/>
          </a:p>
        </p:txBody>
      </p:sp>
      <p:sp>
        <p:nvSpPr>
          <p:cNvPr id="20" name="Rectangle 1">
            <a:extLst>
              <a:ext uri="{FF2B5EF4-FFF2-40B4-BE49-F238E27FC236}">
                <a16:creationId xmlns:a16="http://schemas.microsoft.com/office/drawing/2014/main" id="{9D9FE8E7-E5E8-4DCF-B0C6-D04BB613B30B}"/>
              </a:ext>
            </a:extLst>
          </p:cNvPr>
          <p:cNvSpPr>
            <a:spLocks noChangeArrowheads="1"/>
          </p:cNvSpPr>
          <p:nvPr/>
        </p:nvSpPr>
        <p:spPr bwMode="auto">
          <a:xfrm>
            <a:off x="5463931" y="4509970"/>
            <a:ext cx="45345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a:ln>
                  <a:noFill/>
                </a:ln>
                <a:solidFill>
                  <a:srgbClr val="313131"/>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Trong</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đó</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t>
            </a: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F: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lực</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tương</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tác</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(N)</a:t>
            </a: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k = 9.10</a:t>
            </a:r>
            <a:r>
              <a:rPr kumimoji="0" lang="en-US" altLang="en-US" sz="2000" b="0" i="0" u="none" strike="noStrike" cap="none" normalizeH="0" baseline="30000" dirty="0">
                <a:ln>
                  <a:noFill/>
                </a:ln>
                <a:solidFill>
                  <a:srgbClr val="000000"/>
                </a:solidFill>
                <a:effectLst/>
                <a:latin typeface="Open Sans" panose="020B0606030504020204" pitchFamily="34" charset="0"/>
                <a:cs typeface="Open Sans" panose="020B0606030504020204" pitchFamily="34" charset="0"/>
              </a:rPr>
              <a:t>9</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hệ</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số</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tỉ</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lệ</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(Nm</a:t>
            </a:r>
            <a:r>
              <a:rPr kumimoji="0" lang="en-US" altLang="en-US" sz="2000" b="0" i="0" u="none" strike="noStrike" cap="none" normalizeH="0" baseline="30000" dirty="0">
                <a:ln>
                  <a:noFill/>
                </a:ln>
                <a:solidFill>
                  <a:srgbClr val="000000"/>
                </a:solidFill>
                <a:effectLst/>
                <a:latin typeface="Open Sans" panose="020B0606030504020204" pitchFamily="34" charset="0"/>
                <a:cs typeface="Open Sans" panose="020B0606030504020204" pitchFamily="34" charset="0"/>
              </a:rPr>
              <a:t>2</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/C</a:t>
            </a:r>
            <a:r>
              <a:rPr kumimoji="0" lang="en-US" altLang="en-US" sz="2000" b="0" i="0" u="none" strike="noStrike" cap="none" normalizeH="0" baseline="30000" dirty="0">
                <a:ln>
                  <a:noFill/>
                </a:ln>
                <a:solidFill>
                  <a:srgbClr val="000000"/>
                </a:solidFill>
                <a:effectLst/>
                <a:latin typeface="Open Sans" panose="020B0606030504020204" pitchFamily="34" charset="0"/>
                <a:cs typeface="Open Sans" panose="020B0606030504020204" pitchFamily="34" charset="0"/>
              </a:rPr>
              <a:t>2</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t>
            </a: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q</a:t>
            </a:r>
            <a:r>
              <a:rPr kumimoji="0" lang="en-US" altLang="en-US" sz="2000" b="0" i="0" u="none" strike="noStrike" cap="none" normalizeH="0" baseline="-30000" dirty="0">
                <a:ln>
                  <a:noFill/>
                </a:ln>
                <a:solidFill>
                  <a:srgbClr val="000000"/>
                </a:solidFill>
                <a:effectLst/>
                <a:latin typeface="Open Sans" panose="020B0606030504020204" pitchFamily="34" charset="0"/>
                <a:cs typeface="Open Sans" panose="020B0606030504020204" pitchFamily="34" charset="0"/>
              </a:rPr>
              <a:t>1</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q</a:t>
            </a:r>
            <a:r>
              <a:rPr kumimoji="0" lang="en-US" altLang="en-US" sz="2000" b="0" i="0" u="none" strike="noStrike" cap="none" normalizeH="0" baseline="-30000" dirty="0">
                <a:ln>
                  <a:noFill/>
                </a:ln>
                <a:solidFill>
                  <a:srgbClr val="000000"/>
                </a:solidFill>
                <a:effectLst/>
                <a:latin typeface="Open Sans" panose="020B0606030504020204" pitchFamily="34" charset="0"/>
                <a:cs typeface="Open Sans" panose="020B0606030504020204" pitchFamily="34" charset="0"/>
              </a:rPr>
              <a:t>2</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điện</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tích</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của</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2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điện</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tích</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(C)</a:t>
            </a:r>
            <a:endParaRPr kumimoji="0" lang="en-US"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r: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khoảng</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cách</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giữa</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2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điện</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000" b="0" i="0" u="none" strike="noStrike" cap="none" normalizeH="0" baseline="0" dirty="0" err="1">
                <a:ln>
                  <a:noFill/>
                </a:ln>
                <a:solidFill>
                  <a:srgbClr val="000000"/>
                </a:solidFill>
                <a:effectLst/>
                <a:latin typeface="Open Sans" panose="020B0606030504020204" pitchFamily="34" charset="0"/>
                <a:cs typeface="Open Sans" panose="020B0606030504020204" pitchFamily="34" charset="0"/>
              </a:rPr>
              <a:t>tích</a:t>
            </a:r>
            <a:r>
              <a:rPr kumimoji="0" lang="en-US" altLang="en-US" sz="2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(m)</a:t>
            </a:r>
            <a:endParaRPr kumimoji="0" lang="en-US" altLang="en-US" sz="2000" b="0" i="0" u="none" strike="noStrike" cap="none" normalizeH="0" baseline="0" dirty="0">
              <a:ln>
                <a:noFill/>
              </a:ln>
              <a:solidFill>
                <a:schemeClr val="tx1"/>
              </a:solidFill>
              <a:effectLst/>
            </a:endParaRPr>
          </a:p>
        </p:txBody>
      </p:sp>
      <p:pic>
        <p:nvPicPr>
          <p:cNvPr id="1028" name="Picture 4" descr="Lý thuyết Điện tích. Định luật Cu-lông | Chuyên đề: Lý thuyết - Bài tập Vật Lý 11 có đáp án">
            <a:extLst>
              <a:ext uri="{FF2B5EF4-FFF2-40B4-BE49-F238E27FC236}">
                <a16:creationId xmlns:a16="http://schemas.microsoft.com/office/drawing/2014/main" id="{2F6200FD-A96B-459A-975C-FC56865C6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931" y="3569979"/>
            <a:ext cx="1788275" cy="10286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F33F0C65-661F-4471-9F74-BD4906F3F57E}"/>
              </a:ext>
            </a:extLst>
          </p:cNvPr>
          <p:cNvPicPr>
            <a:picLocks noChangeAspect="1"/>
          </p:cNvPicPr>
          <p:nvPr/>
        </p:nvPicPr>
        <p:blipFill>
          <a:blip r:embed="rId4"/>
          <a:stretch>
            <a:fillRect/>
          </a:stretch>
        </p:blipFill>
        <p:spPr>
          <a:xfrm>
            <a:off x="635974" y="3757474"/>
            <a:ext cx="3490034" cy="2792027"/>
          </a:xfrm>
          <a:prstGeom prst="rect">
            <a:avLst/>
          </a:prstGeom>
        </p:spPr>
      </p:pic>
      <p:grpSp>
        <p:nvGrpSpPr>
          <p:cNvPr id="7" name="Group 6" descr="pen icon">
            <a:extLst>
              <a:ext uri="{FF2B5EF4-FFF2-40B4-BE49-F238E27FC236}">
                <a16:creationId xmlns:a16="http://schemas.microsoft.com/office/drawing/2014/main" id="{58F96691-31AB-431F-B2B0-0FF7FE646B66}"/>
              </a:ext>
            </a:extLst>
          </p:cNvPr>
          <p:cNvGrpSpPr/>
          <p:nvPr/>
        </p:nvGrpSpPr>
        <p:grpSpPr>
          <a:xfrm>
            <a:off x="209571" y="2149231"/>
            <a:ext cx="852805" cy="852805"/>
            <a:chOff x="291332" y="2517078"/>
            <a:chExt cx="852805" cy="852805"/>
          </a:xfrm>
        </p:grpSpPr>
        <p:sp>
          <p:nvSpPr>
            <p:cNvPr id="8" name="Oval 7">
              <a:extLst>
                <a:ext uri="{FF2B5EF4-FFF2-40B4-BE49-F238E27FC236}">
                  <a16:creationId xmlns:a16="http://schemas.microsoft.com/office/drawing/2014/main" id="{33AF66D6-EE62-4AE3-89D6-E20319F21C04}"/>
                </a:ext>
              </a:extLst>
            </p:cNvPr>
            <p:cNvSpPr/>
            <p:nvPr/>
          </p:nvSpPr>
          <p:spPr>
            <a:xfrm>
              <a:off x="29133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raphic 18" descr="Stylus Icon">
              <a:extLst>
                <a:ext uri="{FF2B5EF4-FFF2-40B4-BE49-F238E27FC236}">
                  <a16:creationId xmlns:a16="http://schemas.microsoft.com/office/drawing/2014/main" id="{9A4D1C8F-24EF-42AA-AC86-AA55F0C01685}"/>
                </a:ext>
              </a:extLst>
            </p:cNvPr>
            <p:cNvSpPr>
              <a:spLocks noChangeAspect="1"/>
            </p:cNvSpPr>
            <p:nvPr/>
          </p:nvSpPr>
          <p:spPr>
            <a:xfrm>
              <a:off x="542792" y="2767903"/>
              <a:ext cx="350520" cy="350520"/>
            </a:xfrm>
            <a:custGeom>
              <a:avLst/>
              <a:gdLst>
                <a:gd name="connsiteX0" fmla="*/ 751661 w 752475"/>
                <a:gd name="connsiteY0" fmla="*/ 53204 h 752475"/>
                <a:gd name="connsiteX1" fmla="*/ 704036 w 752475"/>
                <a:gd name="connsiteY1" fmla="*/ 5579 h 752475"/>
                <a:gd name="connsiteX2" fmla="*/ 677099 w 752475"/>
                <a:gd name="connsiteY2" fmla="*/ 5579 h 752475"/>
                <a:gd name="connsiteX3" fmla="*/ 661421 w 752475"/>
                <a:gd name="connsiteY3" fmla="*/ 21267 h 752475"/>
                <a:gd name="connsiteX4" fmla="*/ 638999 w 752475"/>
                <a:gd name="connsiteY4" fmla="*/ 24629 h 752475"/>
                <a:gd name="connsiteX5" fmla="*/ 290517 w 752475"/>
                <a:gd name="connsiteY5" fmla="*/ 373111 h 752475"/>
                <a:gd name="connsiteX6" fmla="*/ 284936 w 752475"/>
                <a:gd name="connsiteY6" fmla="*/ 367529 h 752475"/>
                <a:gd name="connsiteX7" fmla="*/ 257999 w 752475"/>
                <a:gd name="connsiteY7" fmla="*/ 367529 h 752475"/>
                <a:gd name="connsiteX8" fmla="*/ 86549 w 752475"/>
                <a:gd name="connsiteY8" fmla="*/ 538979 h 752475"/>
                <a:gd name="connsiteX9" fmla="*/ 80967 w 752475"/>
                <a:gd name="connsiteY9" fmla="*/ 552448 h 752475"/>
                <a:gd name="connsiteX10" fmla="*/ 80967 w 752475"/>
                <a:gd name="connsiteY10" fmla="*/ 582661 h 752475"/>
                <a:gd name="connsiteX11" fmla="*/ 41162 w 752475"/>
                <a:gd name="connsiteY11" fmla="*/ 622475 h 752475"/>
                <a:gd name="connsiteX12" fmla="*/ 20655 w 752475"/>
                <a:gd name="connsiteY12" fmla="*/ 659814 h 752475"/>
                <a:gd name="connsiteX13" fmla="*/ 11711 w 752475"/>
                <a:gd name="connsiteY13" fmla="*/ 700076 h 752475"/>
                <a:gd name="connsiteX14" fmla="*/ 13959 w 752475"/>
                <a:gd name="connsiteY14" fmla="*/ 723164 h 752475"/>
                <a:gd name="connsiteX15" fmla="*/ 4186 w 752475"/>
                <a:gd name="connsiteY15" fmla="*/ 732861 h 752475"/>
                <a:gd name="connsiteX16" fmla="*/ 4186 w 752475"/>
                <a:gd name="connsiteY16" fmla="*/ 753063 h 752475"/>
                <a:gd name="connsiteX17" fmla="*/ 24398 w 752475"/>
                <a:gd name="connsiteY17" fmla="*/ 753063 h 752475"/>
                <a:gd name="connsiteX18" fmla="*/ 34076 w 752475"/>
                <a:gd name="connsiteY18" fmla="*/ 743319 h 752475"/>
                <a:gd name="connsiteX19" fmla="*/ 57174 w 752475"/>
                <a:gd name="connsiteY19" fmla="*/ 745548 h 752475"/>
                <a:gd name="connsiteX20" fmla="*/ 97426 w 752475"/>
                <a:gd name="connsiteY20" fmla="*/ 736604 h 752475"/>
                <a:gd name="connsiteX21" fmla="*/ 134784 w 752475"/>
                <a:gd name="connsiteY21" fmla="*/ 716106 h 752475"/>
                <a:gd name="connsiteX22" fmla="*/ 732620 w 752475"/>
                <a:gd name="connsiteY22" fmla="*/ 118260 h 752475"/>
                <a:gd name="connsiteX23" fmla="*/ 735982 w 752475"/>
                <a:gd name="connsiteY23" fmla="*/ 95848 h 752475"/>
                <a:gd name="connsiteX24" fmla="*/ 751670 w 752475"/>
                <a:gd name="connsiteY24" fmla="*/ 80160 h 752475"/>
                <a:gd name="connsiteX25" fmla="*/ 751661 w 752475"/>
                <a:gd name="connsiteY25" fmla="*/ 53204 h 752475"/>
                <a:gd name="connsiteX26" fmla="*/ 39610 w 752475"/>
                <a:gd name="connsiteY26" fmla="*/ 706257 h 752475"/>
                <a:gd name="connsiteX27" fmla="*/ 48554 w 752475"/>
                <a:gd name="connsiteY27" fmla="*/ 665995 h 752475"/>
                <a:gd name="connsiteX28" fmla="*/ 61365 w 752475"/>
                <a:gd name="connsiteY28" fmla="*/ 642649 h 752475"/>
                <a:gd name="connsiteX29" fmla="*/ 85044 w 752475"/>
                <a:gd name="connsiteY29" fmla="*/ 618970 h 752475"/>
                <a:gd name="connsiteX30" fmla="*/ 104780 w 752475"/>
                <a:gd name="connsiteY30" fmla="*/ 619123 h 752475"/>
                <a:gd name="connsiteX31" fmla="*/ 108152 w 752475"/>
                <a:gd name="connsiteY31" fmla="*/ 617732 h 752475"/>
                <a:gd name="connsiteX32" fmla="*/ 428630 w 752475"/>
                <a:gd name="connsiteY32" fmla="*/ 297244 h 752475"/>
                <a:gd name="connsiteX33" fmla="*/ 470911 w 752475"/>
                <a:gd name="connsiteY33" fmla="*/ 339526 h 752475"/>
                <a:gd name="connsiteX34" fmla="*/ 114571 w 752475"/>
                <a:gd name="connsiteY34" fmla="*/ 695885 h 752475"/>
                <a:gd name="connsiteX35" fmla="*/ 91226 w 752475"/>
                <a:gd name="connsiteY35" fmla="*/ 708686 h 752475"/>
                <a:gd name="connsiteX36" fmla="*/ 50973 w 752475"/>
                <a:gd name="connsiteY36" fmla="*/ 717630 h 752475"/>
                <a:gd name="connsiteX37" fmla="*/ 39610 w 752475"/>
                <a:gd name="connsiteY37" fmla="*/ 706257 h 752475"/>
                <a:gd name="connsiteX38" fmla="*/ 417714 w 752475"/>
                <a:gd name="connsiteY38" fmla="*/ 286329 h 752475"/>
                <a:gd name="connsiteX39" fmla="*/ 421896 w 752475"/>
                <a:gd name="connsiteY39" fmla="*/ 290510 h 752475"/>
                <a:gd name="connsiteX40" fmla="*/ 102808 w 752475"/>
                <a:gd name="connsiteY40" fmla="*/ 609598 h 752475"/>
                <a:gd name="connsiteX41" fmla="*/ 94436 w 752475"/>
                <a:gd name="connsiteY41" fmla="*/ 609598 h 752475"/>
                <a:gd name="connsiteX42" fmla="*/ 417714 w 752475"/>
                <a:gd name="connsiteY42" fmla="*/ 286329 h 752475"/>
                <a:gd name="connsiteX43" fmla="*/ 109542 w 752475"/>
                <a:gd name="connsiteY43" fmla="*/ 567554 h 752475"/>
                <a:gd name="connsiteX44" fmla="*/ 109542 w 752475"/>
                <a:gd name="connsiteY44" fmla="*/ 556391 h 752475"/>
                <a:gd name="connsiteX45" fmla="*/ 271467 w 752475"/>
                <a:gd name="connsiteY45" fmla="*/ 394466 h 752475"/>
                <a:gd name="connsiteX46" fmla="*/ 277049 w 752475"/>
                <a:gd name="connsiteY46" fmla="*/ 400048 h 752475"/>
                <a:gd name="connsiteX47" fmla="*/ 109542 w 752475"/>
                <a:gd name="connsiteY47" fmla="*/ 567554 h 752475"/>
                <a:gd name="connsiteX48" fmla="*/ 477645 w 752475"/>
                <a:gd name="connsiteY48" fmla="*/ 332792 h 752475"/>
                <a:gd name="connsiteX49" fmla="*/ 435364 w 752475"/>
                <a:gd name="connsiteY49" fmla="*/ 290510 h 752475"/>
                <a:gd name="connsiteX50" fmla="*/ 498667 w 752475"/>
                <a:gd name="connsiteY50" fmla="*/ 227207 h 752475"/>
                <a:gd name="connsiteX51" fmla="*/ 498667 w 752475"/>
                <a:gd name="connsiteY51" fmla="*/ 220473 h 752475"/>
                <a:gd name="connsiteX52" fmla="*/ 491933 w 752475"/>
                <a:gd name="connsiteY52" fmla="*/ 220473 h 752475"/>
                <a:gd name="connsiteX53" fmla="*/ 428630 w 752475"/>
                <a:gd name="connsiteY53" fmla="*/ 283776 h 752475"/>
                <a:gd name="connsiteX54" fmla="*/ 424448 w 752475"/>
                <a:gd name="connsiteY54" fmla="*/ 279595 h 752475"/>
                <a:gd name="connsiteX55" fmla="*/ 595317 w 752475"/>
                <a:gd name="connsiteY55" fmla="*/ 108716 h 752475"/>
                <a:gd name="connsiteX56" fmla="*/ 595317 w 752475"/>
                <a:gd name="connsiteY56" fmla="*/ 117088 h 752475"/>
                <a:gd name="connsiteX57" fmla="*/ 558608 w 752475"/>
                <a:gd name="connsiteY57" fmla="*/ 153798 h 752475"/>
                <a:gd name="connsiteX58" fmla="*/ 558608 w 752475"/>
                <a:gd name="connsiteY58" fmla="*/ 160532 h 752475"/>
                <a:gd name="connsiteX59" fmla="*/ 565342 w 752475"/>
                <a:gd name="connsiteY59" fmla="*/ 160532 h 752475"/>
                <a:gd name="connsiteX60" fmla="*/ 603442 w 752475"/>
                <a:gd name="connsiteY60" fmla="*/ 122432 h 752475"/>
                <a:gd name="connsiteX61" fmla="*/ 604842 w 752475"/>
                <a:gd name="connsiteY61" fmla="*/ 119060 h 752475"/>
                <a:gd name="connsiteX62" fmla="*/ 604709 w 752475"/>
                <a:gd name="connsiteY62" fmla="*/ 99324 h 752475"/>
                <a:gd name="connsiteX63" fmla="*/ 652467 w 752475"/>
                <a:gd name="connsiteY63" fmla="*/ 51566 h 752475"/>
                <a:gd name="connsiteX64" fmla="*/ 705674 w 752475"/>
                <a:gd name="connsiteY64" fmla="*/ 104773 h 752475"/>
                <a:gd name="connsiteX65" fmla="*/ 477645 w 752475"/>
                <a:gd name="connsiteY65" fmla="*/ 332792 h 752475"/>
                <a:gd name="connsiteX66" fmla="*/ 709617 w 752475"/>
                <a:gd name="connsiteY66" fmla="*/ 81779 h 752475"/>
                <a:gd name="connsiteX67" fmla="*/ 675461 w 752475"/>
                <a:gd name="connsiteY67" fmla="*/ 47623 h 752475"/>
                <a:gd name="connsiteX68" fmla="*/ 690567 w 752475"/>
                <a:gd name="connsiteY68" fmla="*/ 32516 h 752475"/>
                <a:gd name="connsiteX69" fmla="*/ 724724 w 752475"/>
                <a:gd name="connsiteY69" fmla="*/ 66673 h 752475"/>
                <a:gd name="connsiteX70" fmla="*/ 709617 w 752475"/>
                <a:gd name="connsiteY70" fmla="*/ 81779 h 752475"/>
                <a:gd name="connsiteX71" fmla="*/ 546302 w 752475"/>
                <a:gd name="connsiteY71" fmla="*/ 172838 h 752475"/>
                <a:gd name="connsiteX72" fmla="*/ 546302 w 752475"/>
                <a:gd name="connsiteY72" fmla="*/ 179573 h 752475"/>
                <a:gd name="connsiteX73" fmla="*/ 517727 w 752475"/>
                <a:gd name="connsiteY73" fmla="*/ 208148 h 752475"/>
                <a:gd name="connsiteX74" fmla="*/ 510992 w 752475"/>
                <a:gd name="connsiteY74" fmla="*/ 208157 h 752475"/>
                <a:gd name="connsiteX75" fmla="*/ 510992 w 752475"/>
                <a:gd name="connsiteY75" fmla="*/ 201423 h 752475"/>
                <a:gd name="connsiteX76" fmla="*/ 539568 w 752475"/>
                <a:gd name="connsiteY76" fmla="*/ 172848 h 752475"/>
                <a:gd name="connsiteX77" fmla="*/ 546302 w 752475"/>
                <a:gd name="connsiteY77" fmla="*/ 1728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2475" h="752475">
                  <a:moveTo>
                    <a:pt x="751661" y="53204"/>
                  </a:moveTo>
                  <a:lnTo>
                    <a:pt x="704036" y="5579"/>
                  </a:lnTo>
                  <a:cubicBezTo>
                    <a:pt x="696654" y="-1812"/>
                    <a:pt x="684567" y="-1907"/>
                    <a:pt x="677099" y="5579"/>
                  </a:cubicBezTo>
                  <a:lnTo>
                    <a:pt x="661421" y="21267"/>
                  </a:lnTo>
                  <a:cubicBezTo>
                    <a:pt x="654172" y="17438"/>
                    <a:pt x="645047" y="18571"/>
                    <a:pt x="638999" y="24629"/>
                  </a:cubicBezTo>
                  <a:lnTo>
                    <a:pt x="290517" y="373111"/>
                  </a:lnTo>
                  <a:lnTo>
                    <a:pt x="284936" y="367529"/>
                  </a:lnTo>
                  <a:cubicBezTo>
                    <a:pt x="277582" y="360157"/>
                    <a:pt x="265476" y="360033"/>
                    <a:pt x="257999" y="367529"/>
                  </a:cubicBezTo>
                  <a:lnTo>
                    <a:pt x="86549" y="538979"/>
                  </a:lnTo>
                  <a:cubicBezTo>
                    <a:pt x="82977" y="542551"/>
                    <a:pt x="80967" y="547409"/>
                    <a:pt x="80967" y="552448"/>
                  </a:cubicBezTo>
                  <a:lnTo>
                    <a:pt x="80967" y="582661"/>
                  </a:lnTo>
                  <a:lnTo>
                    <a:pt x="41162" y="622475"/>
                  </a:lnTo>
                  <a:cubicBezTo>
                    <a:pt x="30894" y="632743"/>
                    <a:pt x="23808" y="645659"/>
                    <a:pt x="20655" y="659814"/>
                  </a:cubicBezTo>
                  <a:lnTo>
                    <a:pt x="11711" y="700076"/>
                  </a:lnTo>
                  <a:cubicBezTo>
                    <a:pt x="9958" y="707953"/>
                    <a:pt x="10892" y="715954"/>
                    <a:pt x="13959" y="723164"/>
                  </a:cubicBezTo>
                  <a:cubicBezTo>
                    <a:pt x="13883" y="723240"/>
                    <a:pt x="4186" y="732861"/>
                    <a:pt x="4186" y="732861"/>
                  </a:cubicBezTo>
                  <a:cubicBezTo>
                    <a:pt x="-1395" y="738423"/>
                    <a:pt x="-1395" y="747482"/>
                    <a:pt x="4186" y="753063"/>
                  </a:cubicBezTo>
                  <a:cubicBezTo>
                    <a:pt x="9768" y="758645"/>
                    <a:pt x="18817" y="758645"/>
                    <a:pt x="24398" y="753063"/>
                  </a:cubicBezTo>
                  <a:cubicBezTo>
                    <a:pt x="24398" y="753063"/>
                    <a:pt x="34009" y="743376"/>
                    <a:pt x="34076" y="743319"/>
                  </a:cubicBezTo>
                  <a:cubicBezTo>
                    <a:pt x="41410" y="746434"/>
                    <a:pt x="48916" y="747367"/>
                    <a:pt x="57174" y="745548"/>
                  </a:cubicBezTo>
                  <a:lnTo>
                    <a:pt x="97426" y="736604"/>
                  </a:lnTo>
                  <a:cubicBezTo>
                    <a:pt x="111600" y="733451"/>
                    <a:pt x="124516" y="726365"/>
                    <a:pt x="134784" y="716106"/>
                  </a:cubicBezTo>
                  <a:lnTo>
                    <a:pt x="732620" y="118260"/>
                  </a:lnTo>
                  <a:cubicBezTo>
                    <a:pt x="738688" y="112193"/>
                    <a:pt x="739802" y="103049"/>
                    <a:pt x="735982" y="95848"/>
                  </a:cubicBezTo>
                  <a:lnTo>
                    <a:pt x="751670" y="80160"/>
                  </a:lnTo>
                  <a:cubicBezTo>
                    <a:pt x="759100" y="72702"/>
                    <a:pt x="759100" y="60643"/>
                    <a:pt x="751661" y="53204"/>
                  </a:cubicBezTo>
                  <a:close/>
                  <a:moveTo>
                    <a:pt x="39610" y="706257"/>
                  </a:moveTo>
                  <a:lnTo>
                    <a:pt x="48554" y="665995"/>
                  </a:lnTo>
                  <a:cubicBezTo>
                    <a:pt x="50516" y="657137"/>
                    <a:pt x="54945" y="649069"/>
                    <a:pt x="61365" y="642649"/>
                  </a:cubicBezTo>
                  <a:lnTo>
                    <a:pt x="85044" y="618970"/>
                  </a:lnTo>
                  <a:cubicBezTo>
                    <a:pt x="85282" y="619018"/>
                    <a:pt x="104780" y="619123"/>
                    <a:pt x="104780" y="619123"/>
                  </a:cubicBezTo>
                  <a:cubicBezTo>
                    <a:pt x="106047" y="619123"/>
                    <a:pt x="107256" y="618618"/>
                    <a:pt x="108152" y="617732"/>
                  </a:cubicBezTo>
                  <a:lnTo>
                    <a:pt x="428630" y="297244"/>
                  </a:lnTo>
                  <a:lnTo>
                    <a:pt x="470911" y="339526"/>
                  </a:lnTo>
                  <a:lnTo>
                    <a:pt x="114571" y="695885"/>
                  </a:lnTo>
                  <a:cubicBezTo>
                    <a:pt x="108152" y="702286"/>
                    <a:pt x="100084" y="706715"/>
                    <a:pt x="91226" y="708686"/>
                  </a:cubicBezTo>
                  <a:lnTo>
                    <a:pt x="50973" y="717630"/>
                  </a:lnTo>
                  <a:cubicBezTo>
                    <a:pt x="44125" y="719145"/>
                    <a:pt x="38095" y="713058"/>
                    <a:pt x="39610" y="706257"/>
                  </a:cubicBezTo>
                  <a:close/>
                  <a:moveTo>
                    <a:pt x="417714" y="286329"/>
                  </a:moveTo>
                  <a:lnTo>
                    <a:pt x="421896" y="290510"/>
                  </a:lnTo>
                  <a:lnTo>
                    <a:pt x="102808" y="609598"/>
                  </a:lnTo>
                  <a:lnTo>
                    <a:pt x="94436" y="609598"/>
                  </a:lnTo>
                  <a:lnTo>
                    <a:pt x="417714" y="286329"/>
                  </a:lnTo>
                  <a:close/>
                  <a:moveTo>
                    <a:pt x="109542" y="567554"/>
                  </a:moveTo>
                  <a:lnTo>
                    <a:pt x="109542" y="556391"/>
                  </a:lnTo>
                  <a:lnTo>
                    <a:pt x="271467" y="394466"/>
                  </a:lnTo>
                  <a:lnTo>
                    <a:pt x="277049" y="400048"/>
                  </a:lnTo>
                  <a:lnTo>
                    <a:pt x="109542" y="567554"/>
                  </a:lnTo>
                  <a:close/>
                  <a:moveTo>
                    <a:pt x="477645" y="332792"/>
                  </a:moveTo>
                  <a:lnTo>
                    <a:pt x="435364" y="290510"/>
                  </a:lnTo>
                  <a:lnTo>
                    <a:pt x="498667" y="227207"/>
                  </a:lnTo>
                  <a:cubicBezTo>
                    <a:pt x="500515" y="225350"/>
                    <a:pt x="500515" y="222330"/>
                    <a:pt x="498667" y="220473"/>
                  </a:cubicBezTo>
                  <a:cubicBezTo>
                    <a:pt x="496810" y="218615"/>
                    <a:pt x="493781" y="218615"/>
                    <a:pt x="491933" y="220473"/>
                  </a:cubicBezTo>
                  <a:lnTo>
                    <a:pt x="428630" y="283776"/>
                  </a:lnTo>
                  <a:lnTo>
                    <a:pt x="424448" y="279595"/>
                  </a:lnTo>
                  <a:lnTo>
                    <a:pt x="595317" y="108716"/>
                  </a:lnTo>
                  <a:lnTo>
                    <a:pt x="595317" y="117088"/>
                  </a:lnTo>
                  <a:lnTo>
                    <a:pt x="558608" y="153798"/>
                  </a:lnTo>
                  <a:cubicBezTo>
                    <a:pt x="556751" y="155655"/>
                    <a:pt x="556751" y="158675"/>
                    <a:pt x="558608" y="160532"/>
                  </a:cubicBezTo>
                  <a:cubicBezTo>
                    <a:pt x="560465" y="162389"/>
                    <a:pt x="563485" y="162389"/>
                    <a:pt x="565342" y="160532"/>
                  </a:cubicBezTo>
                  <a:lnTo>
                    <a:pt x="603442" y="122432"/>
                  </a:lnTo>
                  <a:cubicBezTo>
                    <a:pt x="604337" y="121537"/>
                    <a:pt x="604842" y="120327"/>
                    <a:pt x="604842" y="119060"/>
                  </a:cubicBezTo>
                  <a:cubicBezTo>
                    <a:pt x="604842" y="119060"/>
                    <a:pt x="604728" y="99562"/>
                    <a:pt x="604709" y="99324"/>
                  </a:cubicBezTo>
                  <a:lnTo>
                    <a:pt x="652467" y="51566"/>
                  </a:lnTo>
                  <a:lnTo>
                    <a:pt x="705674" y="104773"/>
                  </a:lnTo>
                  <a:lnTo>
                    <a:pt x="477645" y="332792"/>
                  </a:lnTo>
                  <a:close/>
                  <a:moveTo>
                    <a:pt x="709617" y="81779"/>
                  </a:moveTo>
                  <a:lnTo>
                    <a:pt x="675461" y="47623"/>
                  </a:lnTo>
                  <a:lnTo>
                    <a:pt x="690567" y="32516"/>
                  </a:lnTo>
                  <a:lnTo>
                    <a:pt x="724724" y="66673"/>
                  </a:lnTo>
                  <a:lnTo>
                    <a:pt x="709617" y="81779"/>
                  </a:lnTo>
                  <a:close/>
                  <a:moveTo>
                    <a:pt x="546302" y="172838"/>
                  </a:moveTo>
                  <a:cubicBezTo>
                    <a:pt x="548159" y="174696"/>
                    <a:pt x="548159" y="177715"/>
                    <a:pt x="546302" y="179573"/>
                  </a:cubicBezTo>
                  <a:lnTo>
                    <a:pt x="517727" y="208148"/>
                  </a:lnTo>
                  <a:cubicBezTo>
                    <a:pt x="515869" y="210014"/>
                    <a:pt x="512850" y="210005"/>
                    <a:pt x="510992" y="208157"/>
                  </a:cubicBezTo>
                  <a:cubicBezTo>
                    <a:pt x="509135" y="206300"/>
                    <a:pt x="509135" y="203280"/>
                    <a:pt x="510992" y="201423"/>
                  </a:cubicBezTo>
                  <a:lnTo>
                    <a:pt x="539568" y="172848"/>
                  </a:lnTo>
                  <a:cubicBezTo>
                    <a:pt x="541425" y="170981"/>
                    <a:pt x="544435" y="170981"/>
                    <a:pt x="546302" y="1728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887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2629A24-E59A-4C77-8F59-54B8E9598B7D}"/>
              </a:ext>
            </a:extLst>
          </p:cNvPr>
          <p:cNvSpPr>
            <a:spLocks noGrp="1"/>
          </p:cNvSpPr>
          <p:nvPr>
            <p:ph type="title"/>
          </p:nvPr>
        </p:nvSpPr>
        <p:spPr>
          <a:xfrm>
            <a:off x="635974" y="167005"/>
            <a:ext cx="11175026" cy="1226789"/>
          </a:xfrm>
        </p:spPr>
        <p:txBody>
          <a:bodyPr/>
          <a:lstStyle/>
          <a:p>
            <a:r>
              <a:rPr lang="en-US" sz="3200" b="1" i="0" dirty="0">
                <a:solidFill>
                  <a:srgbClr val="000000"/>
                </a:solidFill>
                <a:effectLst/>
                <a:latin typeface="Open Sans" panose="020B0606030504020204" pitchFamily="34" charset="0"/>
              </a:rPr>
              <a:t>2. </a:t>
            </a:r>
            <a:r>
              <a:rPr lang="en-US" sz="3200" b="1" i="0" dirty="0" err="1">
                <a:solidFill>
                  <a:srgbClr val="000000"/>
                </a:solidFill>
                <a:effectLst/>
                <a:latin typeface="Open Sans" panose="020B0606030504020204" pitchFamily="34" charset="0"/>
              </a:rPr>
              <a:t>Định</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luật</a:t>
            </a:r>
            <a:r>
              <a:rPr lang="en-US" sz="3200" b="1" i="0" dirty="0">
                <a:solidFill>
                  <a:srgbClr val="000000"/>
                </a:solidFill>
                <a:effectLst/>
                <a:latin typeface="Open Sans" panose="020B0606030504020204" pitchFamily="34" charset="0"/>
              </a:rPr>
              <a:t> Coulomb. </a:t>
            </a:r>
            <a:r>
              <a:rPr lang="en-US" sz="3200" b="1" i="0" dirty="0" err="1">
                <a:solidFill>
                  <a:srgbClr val="000000"/>
                </a:solidFill>
                <a:effectLst/>
                <a:latin typeface="Open Sans" panose="020B0606030504020204" pitchFamily="34" charset="0"/>
              </a:rPr>
              <a:t>Hằng</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số</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điện</a:t>
            </a:r>
            <a:r>
              <a:rPr lang="en-US" sz="3200" b="1" i="0" dirty="0">
                <a:solidFill>
                  <a:srgbClr val="000000"/>
                </a:solidFill>
                <a:effectLst/>
                <a:latin typeface="Open Sans" panose="020B0606030504020204" pitchFamily="34" charset="0"/>
              </a:rPr>
              <a:t> </a:t>
            </a:r>
            <a:r>
              <a:rPr lang="en-US" sz="3200" b="1" i="0" dirty="0" err="1">
                <a:solidFill>
                  <a:srgbClr val="000000"/>
                </a:solidFill>
                <a:effectLst/>
                <a:latin typeface="Open Sans" panose="020B0606030504020204" pitchFamily="34" charset="0"/>
              </a:rPr>
              <a:t>môi</a:t>
            </a:r>
            <a:r>
              <a:rPr lang="en-US" sz="3200" b="1" i="0" dirty="0">
                <a:solidFill>
                  <a:srgbClr val="000000"/>
                </a:solidFill>
                <a:effectLst/>
                <a:latin typeface="Open Sans" panose="020B0606030504020204" pitchFamily="34" charset="0"/>
              </a:rPr>
              <a:t>:</a:t>
            </a:r>
            <a:endParaRPr lang="en-US" sz="3200" dirty="0"/>
          </a:p>
        </p:txBody>
      </p:sp>
      <p:pic>
        <p:nvPicPr>
          <p:cNvPr id="1028" name="Picture 4" descr="Lý thuyết Điện tích. Định luật Cu-lông | Chuyên đề: Lý thuyết - Bài tập Vật Lý 11 có đáp án">
            <a:extLst>
              <a:ext uri="{FF2B5EF4-FFF2-40B4-BE49-F238E27FC236}">
                <a16:creationId xmlns:a16="http://schemas.microsoft.com/office/drawing/2014/main" id="{2F6200FD-A96B-459A-975C-FC56865C6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663" y="4987610"/>
            <a:ext cx="1788275" cy="10286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F33F0C65-661F-4471-9F74-BD4906F3F57E}"/>
              </a:ext>
            </a:extLst>
          </p:cNvPr>
          <p:cNvPicPr>
            <a:picLocks noChangeAspect="1"/>
          </p:cNvPicPr>
          <p:nvPr/>
        </p:nvPicPr>
        <p:blipFill rotWithShape="1">
          <a:blip r:embed="rId4"/>
          <a:srcRect r="3559" b="19683"/>
          <a:stretch/>
        </p:blipFill>
        <p:spPr>
          <a:xfrm>
            <a:off x="7791376" y="2416946"/>
            <a:ext cx="3367855" cy="2243831"/>
          </a:xfrm>
          <a:prstGeom prst="rect">
            <a:avLst/>
          </a:prstGeom>
        </p:spPr>
      </p:pic>
      <p:graphicFrame>
        <p:nvGraphicFramePr>
          <p:cNvPr id="6" name="Diagram 5">
            <a:extLst>
              <a:ext uri="{FF2B5EF4-FFF2-40B4-BE49-F238E27FC236}">
                <a16:creationId xmlns:a16="http://schemas.microsoft.com/office/drawing/2014/main" id="{2D158F11-B873-4D29-8B04-4EADC672BEAE}"/>
              </a:ext>
            </a:extLst>
          </p:cNvPr>
          <p:cNvGraphicFramePr/>
          <p:nvPr>
            <p:extLst>
              <p:ext uri="{D42A27DB-BD31-4B8C-83A1-F6EECF244321}">
                <p14:modId xmlns:p14="http://schemas.microsoft.com/office/powerpoint/2010/main" val="614348053"/>
              </p:ext>
            </p:extLst>
          </p:nvPr>
        </p:nvGraphicFramePr>
        <p:xfrm>
          <a:off x="399494" y="1657902"/>
          <a:ext cx="6768730" cy="4669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7" name="Group 6" descr="pen icon">
            <a:extLst>
              <a:ext uri="{FF2B5EF4-FFF2-40B4-BE49-F238E27FC236}">
                <a16:creationId xmlns:a16="http://schemas.microsoft.com/office/drawing/2014/main" id="{9237C697-DBA3-4B92-9B72-A299BD3A093B}"/>
              </a:ext>
            </a:extLst>
          </p:cNvPr>
          <p:cNvGrpSpPr/>
          <p:nvPr/>
        </p:nvGrpSpPr>
        <p:grpSpPr>
          <a:xfrm>
            <a:off x="326842" y="1990543"/>
            <a:ext cx="852805" cy="852805"/>
            <a:chOff x="291332" y="2517078"/>
            <a:chExt cx="852805" cy="852805"/>
          </a:xfrm>
        </p:grpSpPr>
        <p:sp>
          <p:nvSpPr>
            <p:cNvPr id="8" name="Oval 7">
              <a:extLst>
                <a:ext uri="{FF2B5EF4-FFF2-40B4-BE49-F238E27FC236}">
                  <a16:creationId xmlns:a16="http://schemas.microsoft.com/office/drawing/2014/main" id="{59D50D86-DD19-4668-9511-717CBAA19944}"/>
                </a:ext>
              </a:extLst>
            </p:cNvPr>
            <p:cNvSpPr/>
            <p:nvPr/>
          </p:nvSpPr>
          <p:spPr>
            <a:xfrm>
              <a:off x="29133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Graphic 18" descr="Stylus Icon">
              <a:extLst>
                <a:ext uri="{FF2B5EF4-FFF2-40B4-BE49-F238E27FC236}">
                  <a16:creationId xmlns:a16="http://schemas.microsoft.com/office/drawing/2014/main" id="{F9489919-0C7F-4C2E-AB9C-F87C57DB03C8}"/>
                </a:ext>
              </a:extLst>
            </p:cNvPr>
            <p:cNvSpPr>
              <a:spLocks noChangeAspect="1"/>
            </p:cNvSpPr>
            <p:nvPr/>
          </p:nvSpPr>
          <p:spPr>
            <a:xfrm>
              <a:off x="542792" y="2767903"/>
              <a:ext cx="350520" cy="350520"/>
            </a:xfrm>
            <a:custGeom>
              <a:avLst/>
              <a:gdLst>
                <a:gd name="connsiteX0" fmla="*/ 751661 w 752475"/>
                <a:gd name="connsiteY0" fmla="*/ 53204 h 752475"/>
                <a:gd name="connsiteX1" fmla="*/ 704036 w 752475"/>
                <a:gd name="connsiteY1" fmla="*/ 5579 h 752475"/>
                <a:gd name="connsiteX2" fmla="*/ 677099 w 752475"/>
                <a:gd name="connsiteY2" fmla="*/ 5579 h 752475"/>
                <a:gd name="connsiteX3" fmla="*/ 661421 w 752475"/>
                <a:gd name="connsiteY3" fmla="*/ 21267 h 752475"/>
                <a:gd name="connsiteX4" fmla="*/ 638999 w 752475"/>
                <a:gd name="connsiteY4" fmla="*/ 24629 h 752475"/>
                <a:gd name="connsiteX5" fmla="*/ 290517 w 752475"/>
                <a:gd name="connsiteY5" fmla="*/ 373111 h 752475"/>
                <a:gd name="connsiteX6" fmla="*/ 284936 w 752475"/>
                <a:gd name="connsiteY6" fmla="*/ 367529 h 752475"/>
                <a:gd name="connsiteX7" fmla="*/ 257999 w 752475"/>
                <a:gd name="connsiteY7" fmla="*/ 367529 h 752475"/>
                <a:gd name="connsiteX8" fmla="*/ 86549 w 752475"/>
                <a:gd name="connsiteY8" fmla="*/ 538979 h 752475"/>
                <a:gd name="connsiteX9" fmla="*/ 80967 w 752475"/>
                <a:gd name="connsiteY9" fmla="*/ 552448 h 752475"/>
                <a:gd name="connsiteX10" fmla="*/ 80967 w 752475"/>
                <a:gd name="connsiteY10" fmla="*/ 582661 h 752475"/>
                <a:gd name="connsiteX11" fmla="*/ 41162 w 752475"/>
                <a:gd name="connsiteY11" fmla="*/ 622475 h 752475"/>
                <a:gd name="connsiteX12" fmla="*/ 20655 w 752475"/>
                <a:gd name="connsiteY12" fmla="*/ 659814 h 752475"/>
                <a:gd name="connsiteX13" fmla="*/ 11711 w 752475"/>
                <a:gd name="connsiteY13" fmla="*/ 700076 h 752475"/>
                <a:gd name="connsiteX14" fmla="*/ 13959 w 752475"/>
                <a:gd name="connsiteY14" fmla="*/ 723164 h 752475"/>
                <a:gd name="connsiteX15" fmla="*/ 4186 w 752475"/>
                <a:gd name="connsiteY15" fmla="*/ 732861 h 752475"/>
                <a:gd name="connsiteX16" fmla="*/ 4186 w 752475"/>
                <a:gd name="connsiteY16" fmla="*/ 753063 h 752475"/>
                <a:gd name="connsiteX17" fmla="*/ 24398 w 752475"/>
                <a:gd name="connsiteY17" fmla="*/ 753063 h 752475"/>
                <a:gd name="connsiteX18" fmla="*/ 34076 w 752475"/>
                <a:gd name="connsiteY18" fmla="*/ 743319 h 752475"/>
                <a:gd name="connsiteX19" fmla="*/ 57174 w 752475"/>
                <a:gd name="connsiteY19" fmla="*/ 745548 h 752475"/>
                <a:gd name="connsiteX20" fmla="*/ 97426 w 752475"/>
                <a:gd name="connsiteY20" fmla="*/ 736604 h 752475"/>
                <a:gd name="connsiteX21" fmla="*/ 134784 w 752475"/>
                <a:gd name="connsiteY21" fmla="*/ 716106 h 752475"/>
                <a:gd name="connsiteX22" fmla="*/ 732620 w 752475"/>
                <a:gd name="connsiteY22" fmla="*/ 118260 h 752475"/>
                <a:gd name="connsiteX23" fmla="*/ 735982 w 752475"/>
                <a:gd name="connsiteY23" fmla="*/ 95848 h 752475"/>
                <a:gd name="connsiteX24" fmla="*/ 751670 w 752475"/>
                <a:gd name="connsiteY24" fmla="*/ 80160 h 752475"/>
                <a:gd name="connsiteX25" fmla="*/ 751661 w 752475"/>
                <a:gd name="connsiteY25" fmla="*/ 53204 h 752475"/>
                <a:gd name="connsiteX26" fmla="*/ 39610 w 752475"/>
                <a:gd name="connsiteY26" fmla="*/ 706257 h 752475"/>
                <a:gd name="connsiteX27" fmla="*/ 48554 w 752475"/>
                <a:gd name="connsiteY27" fmla="*/ 665995 h 752475"/>
                <a:gd name="connsiteX28" fmla="*/ 61365 w 752475"/>
                <a:gd name="connsiteY28" fmla="*/ 642649 h 752475"/>
                <a:gd name="connsiteX29" fmla="*/ 85044 w 752475"/>
                <a:gd name="connsiteY29" fmla="*/ 618970 h 752475"/>
                <a:gd name="connsiteX30" fmla="*/ 104780 w 752475"/>
                <a:gd name="connsiteY30" fmla="*/ 619123 h 752475"/>
                <a:gd name="connsiteX31" fmla="*/ 108152 w 752475"/>
                <a:gd name="connsiteY31" fmla="*/ 617732 h 752475"/>
                <a:gd name="connsiteX32" fmla="*/ 428630 w 752475"/>
                <a:gd name="connsiteY32" fmla="*/ 297244 h 752475"/>
                <a:gd name="connsiteX33" fmla="*/ 470911 w 752475"/>
                <a:gd name="connsiteY33" fmla="*/ 339526 h 752475"/>
                <a:gd name="connsiteX34" fmla="*/ 114571 w 752475"/>
                <a:gd name="connsiteY34" fmla="*/ 695885 h 752475"/>
                <a:gd name="connsiteX35" fmla="*/ 91226 w 752475"/>
                <a:gd name="connsiteY35" fmla="*/ 708686 h 752475"/>
                <a:gd name="connsiteX36" fmla="*/ 50973 w 752475"/>
                <a:gd name="connsiteY36" fmla="*/ 717630 h 752475"/>
                <a:gd name="connsiteX37" fmla="*/ 39610 w 752475"/>
                <a:gd name="connsiteY37" fmla="*/ 706257 h 752475"/>
                <a:gd name="connsiteX38" fmla="*/ 417714 w 752475"/>
                <a:gd name="connsiteY38" fmla="*/ 286329 h 752475"/>
                <a:gd name="connsiteX39" fmla="*/ 421896 w 752475"/>
                <a:gd name="connsiteY39" fmla="*/ 290510 h 752475"/>
                <a:gd name="connsiteX40" fmla="*/ 102808 w 752475"/>
                <a:gd name="connsiteY40" fmla="*/ 609598 h 752475"/>
                <a:gd name="connsiteX41" fmla="*/ 94436 w 752475"/>
                <a:gd name="connsiteY41" fmla="*/ 609598 h 752475"/>
                <a:gd name="connsiteX42" fmla="*/ 417714 w 752475"/>
                <a:gd name="connsiteY42" fmla="*/ 286329 h 752475"/>
                <a:gd name="connsiteX43" fmla="*/ 109542 w 752475"/>
                <a:gd name="connsiteY43" fmla="*/ 567554 h 752475"/>
                <a:gd name="connsiteX44" fmla="*/ 109542 w 752475"/>
                <a:gd name="connsiteY44" fmla="*/ 556391 h 752475"/>
                <a:gd name="connsiteX45" fmla="*/ 271467 w 752475"/>
                <a:gd name="connsiteY45" fmla="*/ 394466 h 752475"/>
                <a:gd name="connsiteX46" fmla="*/ 277049 w 752475"/>
                <a:gd name="connsiteY46" fmla="*/ 400048 h 752475"/>
                <a:gd name="connsiteX47" fmla="*/ 109542 w 752475"/>
                <a:gd name="connsiteY47" fmla="*/ 567554 h 752475"/>
                <a:gd name="connsiteX48" fmla="*/ 477645 w 752475"/>
                <a:gd name="connsiteY48" fmla="*/ 332792 h 752475"/>
                <a:gd name="connsiteX49" fmla="*/ 435364 w 752475"/>
                <a:gd name="connsiteY49" fmla="*/ 290510 h 752475"/>
                <a:gd name="connsiteX50" fmla="*/ 498667 w 752475"/>
                <a:gd name="connsiteY50" fmla="*/ 227207 h 752475"/>
                <a:gd name="connsiteX51" fmla="*/ 498667 w 752475"/>
                <a:gd name="connsiteY51" fmla="*/ 220473 h 752475"/>
                <a:gd name="connsiteX52" fmla="*/ 491933 w 752475"/>
                <a:gd name="connsiteY52" fmla="*/ 220473 h 752475"/>
                <a:gd name="connsiteX53" fmla="*/ 428630 w 752475"/>
                <a:gd name="connsiteY53" fmla="*/ 283776 h 752475"/>
                <a:gd name="connsiteX54" fmla="*/ 424448 w 752475"/>
                <a:gd name="connsiteY54" fmla="*/ 279595 h 752475"/>
                <a:gd name="connsiteX55" fmla="*/ 595317 w 752475"/>
                <a:gd name="connsiteY55" fmla="*/ 108716 h 752475"/>
                <a:gd name="connsiteX56" fmla="*/ 595317 w 752475"/>
                <a:gd name="connsiteY56" fmla="*/ 117088 h 752475"/>
                <a:gd name="connsiteX57" fmla="*/ 558608 w 752475"/>
                <a:gd name="connsiteY57" fmla="*/ 153798 h 752475"/>
                <a:gd name="connsiteX58" fmla="*/ 558608 w 752475"/>
                <a:gd name="connsiteY58" fmla="*/ 160532 h 752475"/>
                <a:gd name="connsiteX59" fmla="*/ 565342 w 752475"/>
                <a:gd name="connsiteY59" fmla="*/ 160532 h 752475"/>
                <a:gd name="connsiteX60" fmla="*/ 603442 w 752475"/>
                <a:gd name="connsiteY60" fmla="*/ 122432 h 752475"/>
                <a:gd name="connsiteX61" fmla="*/ 604842 w 752475"/>
                <a:gd name="connsiteY61" fmla="*/ 119060 h 752475"/>
                <a:gd name="connsiteX62" fmla="*/ 604709 w 752475"/>
                <a:gd name="connsiteY62" fmla="*/ 99324 h 752475"/>
                <a:gd name="connsiteX63" fmla="*/ 652467 w 752475"/>
                <a:gd name="connsiteY63" fmla="*/ 51566 h 752475"/>
                <a:gd name="connsiteX64" fmla="*/ 705674 w 752475"/>
                <a:gd name="connsiteY64" fmla="*/ 104773 h 752475"/>
                <a:gd name="connsiteX65" fmla="*/ 477645 w 752475"/>
                <a:gd name="connsiteY65" fmla="*/ 332792 h 752475"/>
                <a:gd name="connsiteX66" fmla="*/ 709617 w 752475"/>
                <a:gd name="connsiteY66" fmla="*/ 81779 h 752475"/>
                <a:gd name="connsiteX67" fmla="*/ 675461 w 752475"/>
                <a:gd name="connsiteY67" fmla="*/ 47623 h 752475"/>
                <a:gd name="connsiteX68" fmla="*/ 690567 w 752475"/>
                <a:gd name="connsiteY68" fmla="*/ 32516 h 752475"/>
                <a:gd name="connsiteX69" fmla="*/ 724724 w 752475"/>
                <a:gd name="connsiteY69" fmla="*/ 66673 h 752475"/>
                <a:gd name="connsiteX70" fmla="*/ 709617 w 752475"/>
                <a:gd name="connsiteY70" fmla="*/ 81779 h 752475"/>
                <a:gd name="connsiteX71" fmla="*/ 546302 w 752475"/>
                <a:gd name="connsiteY71" fmla="*/ 172838 h 752475"/>
                <a:gd name="connsiteX72" fmla="*/ 546302 w 752475"/>
                <a:gd name="connsiteY72" fmla="*/ 179573 h 752475"/>
                <a:gd name="connsiteX73" fmla="*/ 517727 w 752475"/>
                <a:gd name="connsiteY73" fmla="*/ 208148 h 752475"/>
                <a:gd name="connsiteX74" fmla="*/ 510992 w 752475"/>
                <a:gd name="connsiteY74" fmla="*/ 208157 h 752475"/>
                <a:gd name="connsiteX75" fmla="*/ 510992 w 752475"/>
                <a:gd name="connsiteY75" fmla="*/ 201423 h 752475"/>
                <a:gd name="connsiteX76" fmla="*/ 539568 w 752475"/>
                <a:gd name="connsiteY76" fmla="*/ 172848 h 752475"/>
                <a:gd name="connsiteX77" fmla="*/ 546302 w 752475"/>
                <a:gd name="connsiteY77" fmla="*/ 1728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2475" h="752475">
                  <a:moveTo>
                    <a:pt x="751661" y="53204"/>
                  </a:moveTo>
                  <a:lnTo>
                    <a:pt x="704036" y="5579"/>
                  </a:lnTo>
                  <a:cubicBezTo>
                    <a:pt x="696654" y="-1812"/>
                    <a:pt x="684567" y="-1907"/>
                    <a:pt x="677099" y="5579"/>
                  </a:cubicBezTo>
                  <a:lnTo>
                    <a:pt x="661421" y="21267"/>
                  </a:lnTo>
                  <a:cubicBezTo>
                    <a:pt x="654172" y="17438"/>
                    <a:pt x="645047" y="18571"/>
                    <a:pt x="638999" y="24629"/>
                  </a:cubicBezTo>
                  <a:lnTo>
                    <a:pt x="290517" y="373111"/>
                  </a:lnTo>
                  <a:lnTo>
                    <a:pt x="284936" y="367529"/>
                  </a:lnTo>
                  <a:cubicBezTo>
                    <a:pt x="277582" y="360157"/>
                    <a:pt x="265476" y="360033"/>
                    <a:pt x="257999" y="367529"/>
                  </a:cubicBezTo>
                  <a:lnTo>
                    <a:pt x="86549" y="538979"/>
                  </a:lnTo>
                  <a:cubicBezTo>
                    <a:pt x="82977" y="542551"/>
                    <a:pt x="80967" y="547409"/>
                    <a:pt x="80967" y="552448"/>
                  </a:cubicBezTo>
                  <a:lnTo>
                    <a:pt x="80967" y="582661"/>
                  </a:lnTo>
                  <a:lnTo>
                    <a:pt x="41162" y="622475"/>
                  </a:lnTo>
                  <a:cubicBezTo>
                    <a:pt x="30894" y="632743"/>
                    <a:pt x="23808" y="645659"/>
                    <a:pt x="20655" y="659814"/>
                  </a:cubicBezTo>
                  <a:lnTo>
                    <a:pt x="11711" y="700076"/>
                  </a:lnTo>
                  <a:cubicBezTo>
                    <a:pt x="9958" y="707953"/>
                    <a:pt x="10892" y="715954"/>
                    <a:pt x="13959" y="723164"/>
                  </a:cubicBezTo>
                  <a:cubicBezTo>
                    <a:pt x="13883" y="723240"/>
                    <a:pt x="4186" y="732861"/>
                    <a:pt x="4186" y="732861"/>
                  </a:cubicBezTo>
                  <a:cubicBezTo>
                    <a:pt x="-1395" y="738423"/>
                    <a:pt x="-1395" y="747482"/>
                    <a:pt x="4186" y="753063"/>
                  </a:cubicBezTo>
                  <a:cubicBezTo>
                    <a:pt x="9768" y="758645"/>
                    <a:pt x="18817" y="758645"/>
                    <a:pt x="24398" y="753063"/>
                  </a:cubicBezTo>
                  <a:cubicBezTo>
                    <a:pt x="24398" y="753063"/>
                    <a:pt x="34009" y="743376"/>
                    <a:pt x="34076" y="743319"/>
                  </a:cubicBezTo>
                  <a:cubicBezTo>
                    <a:pt x="41410" y="746434"/>
                    <a:pt x="48916" y="747367"/>
                    <a:pt x="57174" y="745548"/>
                  </a:cubicBezTo>
                  <a:lnTo>
                    <a:pt x="97426" y="736604"/>
                  </a:lnTo>
                  <a:cubicBezTo>
                    <a:pt x="111600" y="733451"/>
                    <a:pt x="124516" y="726365"/>
                    <a:pt x="134784" y="716106"/>
                  </a:cubicBezTo>
                  <a:lnTo>
                    <a:pt x="732620" y="118260"/>
                  </a:lnTo>
                  <a:cubicBezTo>
                    <a:pt x="738688" y="112193"/>
                    <a:pt x="739802" y="103049"/>
                    <a:pt x="735982" y="95848"/>
                  </a:cubicBezTo>
                  <a:lnTo>
                    <a:pt x="751670" y="80160"/>
                  </a:lnTo>
                  <a:cubicBezTo>
                    <a:pt x="759100" y="72702"/>
                    <a:pt x="759100" y="60643"/>
                    <a:pt x="751661" y="53204"/>
                  </a:cubicBezTo>
                  <a:close/>
                  <a:moveTo>
                    <a:pt x="39610" y="706257"/>
                  </a:moveTo>
                  <a:lnTo>
                    <a:pt x="48554" y="665995"/>
                  </a:lnTo>
                  <a:cubicBezTo>
                    <a:pt x="50516" y="657137"/>
                    <a:pt x="54945" y="649069"/>
                    <a:pt x="61365" y="642649"/>
                  </a:cubicBezTo>
                  <a:lnTo>
                    <a:pt x="85044" y="618970"/>
                  </a:lnTo>
                  <a:cubicBezTo>
                    <a:pt x="85282" y="619018"/>
                    <a:pt x="104780" y="619123"/>
                    <a:pt x="104780" y="619123"/>
                  </a:cubicBezTo>
                  <a:cubicBezTo>
                    <a:pt x="106047" y="619123"/>
                    <a:pt x="107256" y="618618"/>
                    <a:pt x="108152" y="617732"/>
                  </a:cubicBezTo>
                  <a:lnTo>
                    <a:pt x="428630" y="297244"/>
                  </a:lnTo>
                  <a:lnTo>
                    <a:pt x="470911" y="339526"/>
                  </a:lnTo>
                  <a:lnTo>
                    <a:pt x="114571" y="695885"/>
                  </a:lnTo>
                  <a:cubicBezTo>
                    <a:pt x="108152" y="702286"/>
                    <a:pt x="100084" y="706715"/>
                    <a:pt x="91226" y="708686"/>
                  </a:cubicBezTo>
                  <a:lnTo>
                    <a:pt x="50973" y="717630"/>
                  </a:lnTo>
                  <a:cubicBezTo>
                    <a:pt x="44125" y="719145"/>
                    <a:pt x="38095" y="713058"/>
                    <a:pt x="39610" y="706257"/>
                  </a:cubicBezTo>
                  <a:close/>
                  <a:moveTo>
                    <a:pt x="417714" y="286329"/>
                  </a:moveTo>
                  <a:lnTo>
                    <a:pt x="421896" y="290510"/>
                  </a:lnTo>
                  <a:lnTo>
                    <a:pt x="102808" y="609598"/>
                  </a:lnTo>
                  <a:lnTo>
                    <a:pt x="94436" y="609598"/>
                  </a:lnTo>
                  <a:lnTo>
                    <a:pt x="417714" y="286329"/>
                  </a:lnTo>
                  <a:close/>
                  <a:moveTo>
                    <a:pt x="109542" y="567554"/>
                  </a:moveTo>
                  <a:lnTo>
                    <a:pt x="109542" y="556391"/>
                  </a:lnTo>
                  <a:lnTo>
                    <a:pt x="271467" y="394466"/>
                  </a:lnTo>
                  <a:lnTo>
                    <a:pt x="277049" y="400048"/>
                  </a:lnTo>
                  <a:lnTo>
                    <a:pt x="109542" y="567554"/>
                  </a:lnTo>
                  <a:close/>
                  <a:moveTo>
                    <a:pt x="477645" y="332792"/>
                  </a:moveTo>
                  <a:lnTo>
                    <a:pt x="435364" y="290510"/>
                  </a:lnTo>
                  <a:lnTo>
                    <a:pt x="498667" y="227207"/>
                  </a:lnTo>
                  <a:cubicBezTo>
                    <a:pt x="500515" y="225350"/>
                    <a:pt x="500515" y="222330"/>
                    <a:pt x="498667" y="220473"/>
                  </a:cubicBezTo>
                  <a:cubicBezTo>
                    <a:pt x="496810" y="218615"/>
                    <a:pt x="493781" y="218615"/>
                    <a:pt x="491933" y="220473"/>
                  </a:cubicBezTo>
                  <a:lnTo>
                    <a:pt x="428630" y="283776"/>
                  </a:lnTo>
                  <a:lnTo>
                    <a:pt x="424448" y="279595"/>
                  </a:lnTo>
                  <a:lnTo>
                    <a:pt x="595317" y="108716"/>
                  </a:lnTo>
                  <a:lnTo>
                    <a:pt x="595317" y="117088"/>
                  </a:lnTo>
                  <a:lnTo>
                    <a:pt x="558608" y="153798"/>
                  </a:lnTo>
                  <a:cubicBezTo>
                    <a:pt x="556751" y="155655"/>
                    <a:pt x="556751" y="158675"/>
                    <a:pt x="558608" y="160532"/>
                  </a:cubicBezTo>
                  <a:cubicBezTo>
                    <a:pt x="560465" y="162389"/>
                    <a:pt x="563485" y="162389"/>
                    <a:pt x="565342" y="160532"/>
                  </a:cubicBezTo>
                  <a:lnTo>
                    <a:pt x="603442" y="122432"/>
                  </a:lnTo>
                  <a:cubicBezTo>
                    <a:pt x="604337" y="121537"/>
                    <a:pt x="604842" y="120327"/>
                    <a:pt x="604842" y="119060"/>
                  </a:cubicBezTo>
                  <a:cubicBezTo>
                    <a:pt x="604842" y="119060"/>
                    <a:pt x="604728" y="99562"/>
                    <a:pt x="604709" y="99324"/>
                  </a:cubicBezTo>
                  <a:lnTo>
                    <a:pt x="652467" y="51566"/>
                  </a:lnTo>
                  <a:lnTo>
                    <a:pt x="705674" y="104773"/>
                  </a:lnTo>
                  <a:lnTo>
                    <a:pt x="477645" y="332792"/>
                  </a:lnTo>
                  <a:close/>
                  <a:moveTo>
                    <a:pt x="709617" y="81779"/>
                  </a:moveTo>
                  <a:lnTo>
                    <a:pt x="675461" y="47623"/>
                  </a:lnTo>
                  <a:lnTo>
                    <a:pt x="690567" y="32516"/>
                  </a:lnTo>
                  <a:lnTo>
                    <a:pt x="724724" y="66673"/>
                  </a:lnTo>
                  <a:lnTo>
                    <a:pt x="709617" y="81779"/>
                  </a:lnTo>
                  <a:close/>
                  <a:moveTo>
                    <a:pt x="546302" y="172838"/>
                  </a:moveTo>
                  <a:cubicBezTo>
                    <a:pt x="548159" y="174696"/>
                    <a:pt x="548159" y="177715"/>
                    <a:pt x="546302" y="179573"/>
                  </a:cubicBezTo>
                  <a:lnTo>
                    <a:pt x="517727" y="208148"/>
                  </a:lnTo>
                  <a:cubicBezTo>
                    <a:pt x="515869" y="210014"/>
                    <a:pt x="512850" y="210005"/>
                    <a:pt x="510992" y="208157"/>
                  </a:cubicBezTo>
                  <a:cubicBezTo>
                    <a:pt x="509135" y="206300"/>
                    <a:pt x="509135" y="203280"/>
                    <a:pt x="510992" y="201423"/>
                  </a:cubicBezTo>
                  <a:lnTo>
                    <a:pt x="539568" y="172848"/>
                  </a:lnTo>
                  <a:cubicBezTo>
                    <a:pt x="541425" y="170981"/>
                    <a:pt x="544435" y="170981"/>
                    <a:pt x="546302" y="1728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656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0">
      <a:dk1>
        <a:sysClr val="windowText" lastClr="000000"/>
      </a:dk1>
      <a:lt1>
        <a:sysClr val="window" lastClr="FFFFFF"/>
      </a:lt1>
      <a:dk2>
        <a:srgbClr val="17406D"/>
      </a:dk2>
      <a:lt2>
        <a:srgbClr val="DBEFF9"/>
      </a:lt2>
      <a:accent1>
        <a:srgbClr val="0F6FC6"/>
      </a:accent1>
      <a:accent2>
        <a:srgbClr val="86CD90"/>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rn to draw_SL_v7" id="{18EE28FA-48F1-4C33-B361-277598860BF8}" vid="{EFF67EC0-D575-4A4E-A32D-216FEF619E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72F0010-DC45-4AAA-B80E-2477E02D5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516155-36B8-4FD2-9A80-9B04CC4B52DB}">
  <ds:schemaRefs>
    <ds:schemaRef ds:uri="http://schemas.microsoft.com/sharepoint/v3/contenttype/forms"/>
  </ds:schemaRefs>
</ds:datastoreItem>
</file>

<file path=customXml/itemProps3.xml><?xml version="1.0" encoding="utf-8"?>
<ds:datastoreItem xmlns:ds="http://schemas.openxmlformats.org/officeDocument/2006/customXml" ds:itemID="{1129E4AD-BB87-4F44-9EF1-A6946BA90AD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792</TotalTime>
  <Words>1412</Words>
  <Application>Microsoft Office PowerPoint</Application>
  <PresentationFormat>Widescreen</PresentationFormat>
  <Paragraphs>151</Paragraphs>
  <Slides>26</Slides>
  <Notes>22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Amatic SC</vt:lpstr>
      <vt:lpstr>Arial</vt:lpstr>
      <vt:lpstr>Calibri</vt:lpstr>
      <vt:lpstr>Cambria Math</vt:lpstr>
      <vt:lpstr>Open Sans</vt:lpstr>
      <vt:lpstr>Office Theme</vt:lpstr>
      <vt:lpstr>VẬT LÝ 11</vt:lpstr>
      <vt:lpstr>Chương trình</vt:lpstr>
      <vt:lpstr>PHƯƠNG PHÁP</vt:lpstr>
      <vt:lpstr>ĐỊNH LUẬT COULOMB THUYẾT ELECTRON</vt:lpstr>
      <vt:lpstr>1. Sự nhiễm điện của các vật. Điện tích. Tương tác điện:</vt:lpstr>
      <vt:lpstr>1. Sự nhiễm điện của các vật. Điện tích. Tương tác điện:</vt:lpstr>
      <vt:lpstr>PowerPoint Presentation</vt:lpstr>
      <vt:lpstr>2. Định luật Coulomb. Hằng số điện môi:</vt:lpstr>
      <vt:lpstr>2. Định luật Coulomb. Hằng số điện môi:</vt:lpstr>
      <vt:lpstr>2. Định luật Coulomb. Hằng số điện môi:</vt:lpstr>
      <vt:lpstr>PowerPoint Presentation</vt:lpstr>
      <vt:lpstr>Bài tập</vt:lpstr>
      <vt:lpstr>Bài tập</vt:lpstr>
      <vt:lpstr>Bài tập</vt:lpstr>
      <vt:lpstr>Bài tập</vt:lpstr>
      <vt:lpstr>PowerPoint Presentation</vt:lpstr>
      <vt:lpstr>PowerPoint Presentation</vt:lpstr>
      <vt:lpstr>Thuyết electron</vt:lpstr>
      <vt:lpstr>Thuyết electron</vt:lpstr>
      <vt:lpstr>Thuyết electron</vt:lpstr>
      <vt:lpstr>Thuyết electron</vt:lpstr>
      <vt:lpstr>III. Định luật bảo toàn điện tích</vt:lpstr>
      <vt:lpstr>Bài tập</vt:lpstr>
      <vt:lpstr>Bài tập</vt:lpstr>
      <vt:lpstr>Bài tập</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to Draw</dc:title>
  <dc:creator>Lam Minh Xuan Truong</dc:creator>
  <cp:lastModifiedBy>Lam Minh Xuan Truong</cp:lastModifiedBy>
  <cp:revision>18</cp:revision>
  <dcterms:created xsi:type="dcterms:W3CDTF">2021-09-04T01:08:20Z</dcterms:created>
  <dcterms:modified xsi:type="dcterms:W3CDTF">2022-01-01T13:22:36Z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