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</p:sldMasterIdLst>
  <p:notesMasterIdLst>
    <p:notesMasterId r:id="rId6"/>
  </p:notesMasterIdLst>
  <p:sldIdLst>
    <p:sldId id="291" r:id="rId2"/>
    <p:sldId id="297" r:id="rId3"/>
    <p:sldId id="292" r:id="rId4"/>
    <p:sldId id="298" r:id="rId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F3399"/>
    <a:srgbClr val="39CFE3"/>
    <a:srgbClr val="EA3A3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>
      <p:cViewPr varScale="1">
        <p:scale>
          <a:sx n="47" d="100"/>
          <a:sy n="47" d="100"/>
        </p:scale>
        <p:origin x="6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20DB5-847B-49A4-9591-61268D5C2D4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4808F-CC62-46CE-A9B0-717647FCEF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092a8ab12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1092a8ab12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e8dcb006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e8dcb006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-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3261300" y="2666900"/>
            <a:ext cx="11765400" cy="4953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657600" y="2987050"/>
            <a:ext cx="10972800" cy="43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1483200" y="1483200"/>
            <a:ext cx="15321600" cy="7320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7949750"/>
            <a:ext cx="1828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 flipH="1">
            <a:off x="1088011" y="2122705"/>
            <a:ext cx="764222" cy="8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164100" y="2255500"/>
            <a:ext cx="13959600" cy="67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2164100" y="3267300"/>
            <a:ext cx="6627600" cy="50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 rtl="0">
              <a:spcBef>
                <a:spcPts val="1200"/>
              </a:spcBef>
              <a:spcAft>
                <a:spcPts val="0"/>
              </a:spcAft>
              <a:buSzPts val="2000"/>
              <a:buChar char="●"/>
              <a:defRPr/>
            </a:lvl1pPr>
            <a:lvl2pPr marL="1828800" lvl="1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2743200" lvl="2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3657600" lvl="3" indent="-711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4572000" lvl="4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5486400" lvl="5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6400800" lvl="6" indent="-711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7315200" lvl="7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8229600" lvl="8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9495916" y="3267300"/>
            <a:ext cx="6627600" cy="502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711200" rtl="0">
              <a:spcBef>
                <a:spcPts val="1200"/>
              </a:spcBef>
              <a:spcAft>
                <a:spcPts val="0"/>
              </a:spcAft>
              <a:buSzPts val="2000"/>
              <a:buChar char="●"/>
              <a:defRPr/>
            </a:lvl1pPr>
            <a:lvl2pPr marL="1828800" lvl="1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2743200" lvl="2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3657600" lvl="3" indent="-711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4572000" lvl="4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5486400" lvl="5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6400800" lvl="6" indent="-711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7315200" lvl="7" indent="-7112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8229600" lvl="8" indent="-711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595300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748C9C"/>
                </a:solidFill>
              </a:rPr>
              <a:t>‹#›</a:t>
            </a:fld>
            <a:endParaRPr lang="en-GB" kern="0">
              <a:solidFill>
                <a:srgbClr val="748C9C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1483200" y="1483200"/>
            <a:ext cx="15321600" cy="7320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7949750"/>
            <a:ext cx="1828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 flipH="1">
            <a:off x="1088011" y="2122705"/>
            <a:ext cx="764222" cy="84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164100" y="2255500"/>
            <a:ext cx="13959600" cy="67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2164100" y="3267300"/>
            <a:ext cx="4291200" cy="50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934230" y="3267300"/>
            <a:ext cx="4291200" cy="50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11704362" y="3267300"/>
            <a:ext cx="4291200" cy="500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914400" lvl="0" indent="-660400" rtl="0">
              <a:spcBef>
                <a:spcPts val="120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595300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748C9C"/>
                </a:solidFill>
              </a:rPr>
              <a:t>‹#›</a:t>
            </a:fld>
            <a:endParaRPr lang="en-GB" kern="0">
              <a:solidFill>
                <a:srgbClr val="748C9C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1483200" y="1483200"/>
            <a:ext cx="15321600" cy="7320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164100" y="1950700"/>
            <a:ext cx="13959600" cy="67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8595300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748C9C"/>
                </a:solidFill>
              </a:rPr>
              <a:t>‹#›</a:t>
            </a:fld>
            <a:endParaRPr lang="en-GB" kern="0">
              <a:solidFill>
                <a:srgbClr val="748C9C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797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8595300" y="9499702"/>
            <a:ext cx="1097400" cy="7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748C9C"/>
                </a:solidFill>
              </a:rPr>
              <a:t>‹#›</a:t>
            </a:fld>
            <a:endParaRPr lang="en-GB" kern="0">
              <a:solidFill>
                <a:srgbClr val="748C9C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3"/>
          <a:srcRect r="8675" b="9181"/>
          <a:stretch>
            <a:fillRect/>
          </a:stretch>
        </p:blipFill>
        <p:spPr>
          <a:xfrm rot="10800000" flipH="1">
            <a:off x="792600" y="472500"/>
            <a:ext cx="16702800" cy="9342000"/>
          </a:xfrm>
          <a:prstGeom prst="snip1Rect">
            <a:avLst>
              <a:gd name="adj" fmla="val 9108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/>
          <a:srcRect l="5602" r="5602"/>
          <a:stretch>
            <a:fillRect/>
          </a:stretch>
        </p:blipFill>
        <p:spPr>
          <a:xfrm rot="-5400000">
            <a:off x="-3603428" y="4351628"/>
            <a:ext cx="9061500" cy="15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559000" y="2860200"/>
            <a:ext cx="7170000" cy="3652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785000" y="7968702"/>
            <a:ext cx="8718000" cy="8190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3"/>
          <a:srcRect l="694" t="285" r="92279" b="1415"/>
          <a:stretch>
            <a:fillRect/>
          </a:stretch>
        </p:blipFill>
        <p:spPr>
          <a:xfrm rot="10800000">
            <a:off x="17771612" y="472500"/>
            <a:ext cx="1187400" cy="9342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3"/>
          <a:srcRect l="695" t="285" b="1415"/>
          <a:stretch>
            <a:fillRect/>
          </a:stretch>
        </p:blipFill>
        <p:spPr>
          <a:xfrm rot="10800000">
            <a:off x="792100" y="472500"/>
            <a:ext cx="16778400" cy="9342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225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426450" y="2304800"/>
            <a:ext cx="15435000" cy="69030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2200"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/>
          <a:srcRect l="29" t="25645" r="39" b="27315"/>
          <a:stretch>
            <a:fillRect/>
          </a:stretch>
        </p:blipFill>
        <p:spPr>
          <a:xfrm rot="5400000">
            <a:off x="12594827" y="4536027"/>
            <a:ext cx="10086002" cy="12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/>
          <p:cNvPicPr preferRelativeResize="0"/>
          <p:nvPr/>
        </p:nvPicPr>
        <p:blipFill rotWithShape="1">
          <a:blip r:embed="rId3"/>
          <a:srcRect l="694" t="285" r="92279" b="1415"/>
          <a:stretch>
            <a:fillRect/>
          </a:stretch>
        </p:blipFill>
        <p:spPr>
          <a:xfrm rot="10800000" flipH="1">
            <a:off x="-635816" y="472500"/>
            <a:ext cx="1187400" cy="9342000"/>
          </a:xfrm>
          <a:prstGeom prst="rect">
            <a:avLst/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59" name="Google Shape;59;p10"/>
          <p:cNvPicPr preferRelativeResize="0"/>
          <p:nvPr/>
        </p:nvPicPr>
        <p:blipFill rotWithShape="1">
          <a:blip r:embed="rId3"/>
          <a:srcRect l="695" t="285" b="1415"/>
          <a:stretch>
            <a:fillRect/>
          </a:stretch>
        </p:blipFill>
        <p:spPr>
          <a:xfrm rot="10800000" flipH="1">
            <a:off x="752696" y="472500"/>
            <a:ext cx="16778400" cy="9342000"/>
          </a:xfrm>
          <a:prstGeom prst="snip1Rect">
            <a:avLst>
              <a:gd name="adj" fmla="val 9003"/>
            </a:avLst>
          </a:prstGeom>
          <a:noFill/>
          <a:ln>
            <a:noFill/>
          </a:ln>
          <a:effectLst>
            <a:outerShdw blurRad="185738" dist="57150" dir="3780000" algn="bl" rotWithShape="0">
              <a:schemeClr val="dk2">
                <a:alpha val="52000"/>
              </a:schemeClr>
            </a:outerShdw>
          </a:effectLst>
        </p:spPr>
      </p:pic>
      <p:pic>
        <p:nvPicPr>
          <p:cNvPr id="60" name="Google Shape;60;p10"/>
          <p:cNvPicPr preferRelativeResize="0"/>
          <p:nvPr/>
        </p:nvPicPr>
        <p:blipFill rotWithShape="1">
          <a:blip r:embed="rId4"/>
          <a:srcRect l="29" t="25645" r="39" b="27315"/>
          <a:stretch>
            <a:fillRect/>
          </a:stretch>
        </p:blipFill>
        <p:spPr>
          <a:xfrm rot="-5400000" flipH="1">
            <a:off x="-4357631" y="4536027"/>
            <a:ext cx="10086002" cy="12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541914" y="1433066"/>
            <a:ext cx="6889200" cy="2288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64100" y="2255500"/>
            <a:ext cx="139596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164100" y="3267302"/>
            <a:ext cx="13959600" cy="4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5300" y="9499702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26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748C9C"/>
                </a:solidFill>
              </a:rPr>
              <a:t>‹#›</a:t>
            </a:fld>
            <a:endParaRPr lang="en-GB" kern="0">
              <a:solidFill>
                <a:srgbClr val="748C9C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/>
          <p:nvPr/>
        </p:nvSpPr>
        <p:spPr>
          <a:xfrm rot="5400000">
            <a:off x="6401750" y="-591493"/>
            <a:ext cx="5483234" cy="10248250"/>
          </a:xfrm>
          <a:custGeom>
            <a:avLst/>
            <a:gdLst/>
            <a:ahLst/>
            <a:cxnLst/>
            <a:rect l="l" t="t" r="r" b="b"/>
            <a:pathLst>
              <a:path w="27955" h="52247" extrusionOk="0">
                <a:moveTo>
                  <a:pt x="14154" y="0"/>
                </a:moveTo>
                <a:cubicBezTo>
                  <a:pt x="12059" y="0"/>
                  <a:pt x="9946" y="968"/>
                  <a:pt x="8169" y="2482"/>
                </a:cubicBezTo>
                <a:cubicBezTo>
                  <a:pt x="6848" y="3609"/>
                  <a:pt x="5704" y="5211"/>
                  <a:pt x="4648" y="7042"/>
                </a:cubicBezTo>
                <a:lnTo>
                  <a:pt x="4577" y="7182"/>
                </a:lnTo>
                <a:cubicBezTo>
                  <a:pt x="4489" y="7323"/>
                  <a:pt x="4401" y="7499"/>
                  <a:pt x="4296" y="7658"/>
                </a:cubicBezTo>
                <a:cubicBezTo>
                  <a:pt x="3328" y="9418"/>
                  <a:pt x="2888" y="11530"/>
                  <a:pt x="2219" y="13731"/>
                </a:cubicBezTo>
                <a:cubicBezTo>
                  <a:pt x="1620" y="15685"/>
                  <a:pt x="370" y="17656"/>
                  <a:pt x="89" y="19874"/>
                </a:cubicBezTo>
                <a:cubicBezTo>
                  <a:pt x="36" y="20138"/>
                  <a:pt x="36" y="20402"/>
                  <a:pt x="18" y="20649"/>
                </a:cubicBezTo>
                <a:cubicBezTo>
                  <a:pt x="1" y="22462"/>
                  <a:pt x="617" y="24434"/>
                  <a:pt x="617" y="26370"/>
                </a:cubicBezTo>
                <a:cubicBezTo>
                  <a:pt x="617" y="28588"/>
                  <a:pt x="634" y="30700"/>
                  <a:pt x="898" y="32742"/>
                </a:cubicBezTo>
                <a:cubicBezTo>
                  <a:pt x="1162" y="34696"/>
                  <a:pt x="951" y="36686"/>
                  <a:pt x="1268" y="38464"/>
                </a:cubicBezTo>
                <a:cubicBezTo>
                  <a:pt x="1321" y="38728"/>
                  <a:pt x="1391" y="38974"/>
                  <a:pt x="1444" y="39220"/>
                </a:cubicBezTo>
                <a:cubicBezTo>
                  <a:pt x="1708" y="40101"/>
                  <a:pt x="2095" y="40928"/>
                  <a:pt x="2483" y="41720"/>
                </a:cubicBezTo>
                <a:lnTo>
                  <a:pt x="2623" y="41984"/>
                </a:lnTo>
                <a:cubicBezTo>
                  <a:pt x="2852" y="42442"/>
                  <a:pt x="3116" y="42917"/>
                  <a:pt x="3380" y="43357"/>
                </a:cubicBezTo>
                <a:cubicBezTo>
                  <a:pt x="3416" y="43392"/>
                  <a:pt x="3433" y="43410"/>
                  <a:pt x="3451" y="43463"/>
                </a:cubicBezTo>
                <a:cubicBezTo>
                  <a:pt x="3468" y="43498"/>
                  <a:pt x="3521" y="43568"/>
                  <a:pt x="3539" y="43621"/>
                </a:cubicBezTo>
                <a:cubicBezTo>
                  <a:pt x="3592" y="43674"/>
                  <a:pt x="3627" y="43745"/>
                  <a:pt x="3644" y="43815"/>
                </a:cubicBezTo>
                <a:cubicBezTo>
                  <a:pt x="3697" y="43885"/>
                  <a:pt x="3715" y="43938"/>
                  <a:pt x="3768" y="43991"/>
                </a:cubicBezTo>
                <a:cubicBezTo>
                  <a:pt x="3961" y="44343"/>
                  <a:pt x="4155" y="44677"/>
                  <a:pt x="4331" y="44994"/>
                </a:cubicBezTo>
                <a:cubicBezTo>
                  <a:pt x="4507" y="45329"/>
                  <a:pt x="4701" y="45663"/>
                  <a:pt x="4877" y="45998"/>
                </a:cubicBezTo>
                <a:cubicBezTo>
                  <a:pt x="5088" y="46367"/>
                  <a:pt x="5282" y="46719"/>
                  <a:pt x="5493" y="47072"/>
                </a:cubicBezTo>
                <a:cubicBezTo>
                  <a:pt x="5563" y="47195"/>
                  <a:pt x="5651" y="47318"/>
                  <a:pt x="5722" y="47441"/>
                </a:cubicBezTo>
                <a:lnTo>
                  <a:pt x="5792" y="47582"/>
                </a:lnTo>
                <a:cubicBezTo>
                  <a:pt x="5810" y="47600"/>
                  <a:pt x="5810" y="47617"/>
                  <a:pt x="5827" y="47670"/>
                </a:cubicBezTo>
                <a:cubicBezTo>
                  <a:pt x="5827" y="47688"/>
                  <a:pt x="5845" y="47705"/>
                  <a:pt x="5880" y="47705"/>
                </a:cubicBezTo>
                <a:cubicBezTo>
                  <a:pt x="6091" y="48093"/>
                  <a:pt x="6338" y="48427"/>
                  <a:pt x="6584" y="48761"/>
                </a:cubicBezTo>
                <a:cubicBezTo>
                  <a:pt x="6760" y="49008"/>
                  <a:pt x="6936" y="49254"/>
                  <a:pt x="7130" y="49448"/>
                </a:cubicBezTo>
                <a:cubicBezTo>
                  <a:pt x="7394" y="49747"/>
                  <a:pt x="7658" y="50029"/>
                  <a:pt x="7922" y="50258"/>
                </a:cubicBezTo>
                <a:lnTo>
                  <a:pt x="8010" y="50346"/>
                </a:lnTo>
                <a:cubicBezTo>
                  <a:pt x="8028" y="50346"/>
                  <a:pt x="8028" y="50381"/>
                  <a:pt x="8045" y="50399"/>
                </a:cubicBezTo>
                <a:cubicBezTo>
                  <a:pt x="8116" y="50469"/>
                  <a:pt x="8204" y="50522"/>
                  <a:pt x="8274" y="50575"/>
                </a:cubicBezTo>
                <a:lnTo>
                  <a:pt x="8257" y="50575"/>
                </a:lnTo>
                <a:cubicBezTo>
                  <a:pt x="8362" y="50663"/>
                  <a:pt x="8468" y="50751"/>
                  <a:pt x="8573" y="50821"/>
                </a:cubicBezTo>
                <a:lnTo>
                  <a:pt x="9101" y="51138"/>
                </a:lnTo>
                <a:cubicBezTo>
                  <a:pt x="9154" y="51173"/>
                  <a:pt x="9225" y="51208"/>
                  <a:pt x="9278" y="51226"/>
                </a:cubicBezTo>
                <a:cubicBezTo>
                  <a:pt x="9313" y="51226"/>
                  <a:pt x="9330" y="51261"/>
                  <a:pt x="9348" y="51261"/>
                </a:cubicBezTo>
                <a:lnTo>
                  <a:pt x="9330" y="51261"/>
                </a:lnTo>
                <a:cubicBezTo>
                  <a:pt x="9524" y="51367"/>
                  <a:pt x="9718" y="51455"/>
                  <a:pt x="9929" y="51543"/>
                </a:cubicBezTo>
                <a:cubicBezTo>
                  <a:pt x="9982" y="51560"/>
                  <a:pt x="10052" y="51596"/>
                  <a:pt x="10122" y="51631"/>
                </a:cubicBezTo>
                <a:cubicBezTo>
                  <a:pt x="10246" y="51666"/>
                  <a:pt x="10387" y="51719"/>
                  <a:pt x="10492" y="51754"/>
                </a:cubicBezTo>
                <a:cubicBezTo>
                  <a:pt x="10721" y="51824"/>
                  <a:pt x="10915" y="51895"/>
                  <a:pt x="11126" y="51930"/>
                </a:cubicBezTo>
                <a:cubicBezTo>
                  <a:pt x="11179" y="51930"/>
                  <a:pt x="11214" y="51948"/>
                  <a:pt x="11267" y="51948"/>
                </a:cubicBezTo>
                <a:cubicBezTo>
                  <a:pt x="11355" y="51983"/>
                  <a:pt x="11443" y="52000"/>
                  <a:pt x="11548" y="52018"/>
                </a:cubicBezTo>
                <a:cubicBezTo>
                  <a:pt x="11601" y="52018"/>
                  <a:pt x="11636" y="52036"/>
                  <a:pt x="11689" y="52036"/>
                </a:cubicBezTo>
                <a:cubicBezTo>
                  <a:pt x="12481" y="52194"/>
                  <a:pt x="13291" y="52247"/>
                  <a:pt x="14083" y="52247"/>
                </a:cubicBezTo>
                <a:cubicBezTo>
                  <a:pt x="14893" y="52247"/>
                  <a:pt x="15703" y="52159"/>
                  <a:pt x="16495" y="51948"/>
                </a:cubicBezTo>
                <a:cubicBezTo>
                  <a:pt x="16530" y="51948"/>
                  <a:pt x="16548" y="51948"/>
                  <a:pt x="16548" y="51930"/>
                </a:cubicBezTo>
                <a:cubicBezTo>
                  <a:pt x="17762" y="51631"/>
                  <a:pt x="18907" y="51050"/>
                  <a:pt x="19980" y="50152"/>
                </a:cubicBezTo>
                <a:cubicBezTo>
                  <a:pt x="21459" y="48902"/>
                  <a:pt x="22374" y="46913"/>
                  <a:pt x="23519" y="44818"/>
                </a:cubicBezTo>
                <a:cubicBezTo>
                  <a:pt x="24487" y="43093"/>
                  <a:pt x="26053" y="41368"/>
                  <a:pt x="26705" y="39168"/>
                </a:cubicBezTo>
                <a:cubicBezTo>
                  <a:pt x="27303" y="37214"/>
                  <a:pt x="26881" y="34925"/>
                  <a:pt x="27198" y="32672"/>
                </a:cubicBezTo>
                <a:cubicBezTo>
                  <a:pt x="27479" y="30630"/>
                  <a:pt x="27902" y="28535"/>
                  <a:pt x="27902" y="26317"/>
                </a:cubicBezTo>
                <a:cubicBezTo>
                  <a:pt x="27955" y="26053"/>
                  <a:pt x="27955" y="25772"/>
                  <a:pt x="27937" y="25507"/>
                </a:cubicBezTo>
                <a:cubicBezTo>
                  <a:pt x="27919" y="24803"/>
                  <a:pt x="27867" y="24117"/>
                  <a:pt x="27814" y="23448"/>
                </a:cubicBezTo>
                <a:cubicBezTo>
                  <a:pt x="27814" y="23377"/>
                  <a:pt x="27814" y="23325"/>
                  <a:pt x="27796" y="23272"/>
                </a:cubicBezTo>
                <a:cubicBezTo>
                  <a:pt x="27761" y="23096"/>
                  <a:pt x="27761" y="22920"/>
                  <a:pt x="27743" y="22761"/>
                </a:cubicBezTo>
                <a:cubicBezTo>
                  <a:pt x="27726" y="22621"/>
                  <a:pt x="27726" y="22497"/>
                  <a:pt x="27708" y="22356"/>
                </a:cubicBezTo>
                <a:cubicBezTo>
                  <a:pt x="27655" y="22040"/>
                  <a:pt x="27638" y="21723"/>
                  <a:pt x="27585" y="21388"/>
                </a:cubicBezTo>
                <a:cubicBezTo>
                  <a:pt x="27585" y="21353"/>
                  <a:pt x="27567" y="21300"/>
                  <a:pt x="27567" y="21265"/>
                </a:cubicBezTo>
                <a:cubicBezTo>
                  <a:pt x="27567" y="21195"/>
                  <a:pt x="27550" y="21124"/>
                  <a:pt x="27550" y="21036"/>
                </a:cubicBezTo>
                <a:cubicBezTo>
                  <a:pt x="27550" y="21001"/>
                  <a:pt x="27550" y="20948"/>
                  <a:pt x="27532" y="20931"/>
                </a:cubicBezTo>
                <a:cubicBezTo>
                  <a:pt x="27497" y="20737"/>
                  <a:pt x="27479" y="20561"/>
                  <a:pt x="27462" y="20367"/>
                </a:cubicBezTo>
                <a:cubicBezTo>
                  <a:pt x="27444" y="20226"/>
                  <a:pt x="27409" y="20068"/>
                  <a:pt x="27391" y="19945"/>
                </a:cubicBezTo>
                <a:cubicBezTo>
                  <a:pt x="27356" y="19698"/>
                  <a:pt x="27321" y="19434"/>
                  <a:pt x="27303" y="19188"/>
                </a:cubicBezTo>
                <a:cubicBezTo>
                  <a:pt x="27303" y="19153"/>
                  <a:pt x="27303" y="19100"/>
                  <a:pt x="27286" y="19065"/>
                </a:cubicBezTo>
                <a:cubicBezTo>
                  <a:pt x="27268" y="18959"/>
                  <a:pt x="27268" y="18871"/>
                  <a:pt x="27233" y="18748"/>
                </a:cubicBezTo>
                <a:cubicBezTo>
                  <a:pt x="27127" y="17815"/>
                  <a:pt x="27057" y="16882"/>
                  <a:pt x="26934" y="15984"/>
                </a:cubicBezTo>
                <a:cubicBezTo>
                  <a:pt x="26934" y="15931"/>
                  <a:pt x="26916" y="15878"/>
                  <a:pt x="26916" y="15826"/>
                </a:cubicBezTo>
                <a:cubicBezTo>
                  <a:pt x="26881" y="15702"/>
                  <a:pt x="26863" y="15579"/>
                  <a:pt x="26863" y="15456"/>
                </a:cubicBezTo>
                <a:cubicBezTo>
                  <a:pt x="26758" y="14822"/>
                  <a:pt x="26617" y="14171"/>
                  <a:pt x="26441" y="13555"/>
                </a:cubicBezTo>
                <a:cubicBezTo>
                  <a:pt x="26353" y="13291"/>
                  <a:pt x="26300" y="13027"/>
                  <a:pt x="26212" y="12763"/>
                </a:cubicBezTo>
                <a:lnTo>
                  <a:pt x="26212" y="12745"/>
                </a:lnTo>
                <a:lnTo>
                  <a:pt x="26212" y="12727"/>
                </a:lnTo>
                <a:cubicBezTo>
                  <a:pt x="26177" y="12675"/>
                  <a:pt x="26177" y="12639"/>
                  <a:pt x="26159" y="12587"/>
                </a:cubicBezTo>
                <a:cubicBezTo>
                  <a:pt x="26159" y="12569"/>
                  <a:pt x="26141" y="12551"/>
                  <a:pt x="26141" y="12516"/>
                </a:cubicBezTo>
                <a:cubicBezTo>
                  <a:pt x="26124" y="12463"/>
                  <a:pt x="26089" y="12375"/>
                  <a:pt x="26071" y="12305"/>
                </a:cubicBezTo>
                <a:cubicBezTo>
                  <a:pt x="25965" y="11935"/>
                  <a:pt x="25825" y="11548"/>
                  <a:pt x="25719" y="11196"/>
                </a:cubicBezTo>
                <a:cubicBezTo>
                  <a:pt x="25719" y="11178"/>
                  <a:pt x="25719" y="11178"/>
                  <a:pt x="25701" y="11161"/>
                </a:cubicBezTo>
                <a:lnTo>
                  <a:pt x="25701" y="11143"/>
                </a:lnTo>
                <a:cubicBezTo>
                  <a:pt x="25684" y="11090"/>
                  <a:pt x="25684" y="11055"/>
                  <a:pt x="25649" y="11002"/>
                </a:cubicBezTo>
                <a:cubicBezTo>
                  <a:pt x="25543" y="10650"/>
                  <a:pt x="25420" y="10316"/>
                  <a:pt x="25279" y="9964"/>
                </a:cubicBezTo>
                <a:cubicBezTo>
                  <a:pt x="25261" y="9911"/>
                  <a:pt x="25244" y="9840"/>
                  <a:pt x="25208" y="9788"/>
                </a:cubicBezTo>
                <a:cubicBezTo>
                  <a:pt x="25156" y="9647"/>
                  <a:pt x="25103" y="9488"/>
                  <a:pt x="25032" y="9348"/>
                </a:cubicBezTo>
                <a:cubicBezTo>
                  <a:pt x="25015" y="9312"/>
                  <a:pt x="25015" y="9295"/>
                  <a:pt x="24997" y="9242"/>
                </a:cubicBezTo>
                <a:cubicBezTo>
                  <a:pt x="24980" y="9207"/>
                  <a:pt x="24980" y="9172"/>
                  <a:pt x="24944" y="9136"/>
                </a:cubicBezTo>
                <a:cubicBezTo>
                  <a:pt x="24909" y="9048"/>
                  <a:pt x="24892" y="8978"/>
                  <a:pt x="24839" y="8890"/>
                </a:cubicBezTo>
                <a:cubicBezTo>
                  <a:pt x="24821" y="8855"/>
                  <a:pt x="24804" y="8802"/>
                  <a:pt x="24804" y="8784"/>
                </a:cubicBezTo>
                <a:cubicBezTo>
                  <a:pt x="24768" y="8714"/>
                  <a:pt x="24733" y="8643"/>
                  <a:pt x="24716" y="8591"/>
                </a:cubicBezTo>
                <a:cubicBezTo>
                  <a:pt x="24680" y="8555"/>
                  <a:pt x="24680" y="8538"/>
                  <a:pt x="24663" y="8503"/>
                </a:cubicBezTo>
                <a:cubicBezTo>
                  <a:pt x="24557" y="8256"/>
                  <a:pt x="24416" y="7992"/>
                  <a:pt x="24293" y="7746"/>
                </a:cubicBezTo>
                <a:cubicBezTo>
                  <a:pt x="24276" y="7728"/>
                  <a:pt x="24240" y="7675"/>
                  <a:pt x="24240" y="7658"/>
                </a:cubicBezTo>
                <a:lnTo>
                  <a:pt x="24188" y="7534"/>
                </a:lnTo>
                <a:cubicBezTo>
                  <a:pt x="24152" y="7482"/>
                  <a:pt x="24117" y="7411"/>
                  <a:pt x="24099" y="7376"/>
                </a:cubicBezTo>
                <a:cubicBezTo>
                  <a:pt x="24047" y="7288"/>
                  <a:pt x="23976" y="7182"/>
                  <a:pt x="23941" y="7094"/>
                </a:cubicBezTo>
                <a:cubicBezTo>
                  <a:pt x="23923" y="7042"/>
                  <a:pt x="23871" y="7006"/>
                  <a:pt x="23853" y="6936"/>
                </a:cubicBezTo>
                <a:cubicBezTo>
                  <a:pt x="23800" y="6883"/>
                  <a:pt x="23783" y="6830"/>
                  <a:pt x="23747" y="6760"/>
                </a:cubicBezTo>
                <a:cubicBezTo>
                  <a:pt x="23677" y="6654"/>
                  <a:pt x="23607" y="6566"/>
                  <a:pt x="23536" y="6443"/>
                </a:cubicBezTo>
                <a:cubicBezTo>
                  <a:pt x="23501" y="6390"/>
                  <a:pt x="23431" y="6302"/>
                  <a:pt x="23395" y="6232"/>
                </a:cubicBezTo>
                <a:cubicBezTo>
                  <a:pt x="23312" y="6132"/>
                  <a:pt x="23245" y="6016"/>
                  <a:pt x="23163" y="5915"/>
                </a:cubicBezTo>
                <a:lnTo>
                  <a:pt x="23163" y="5915"/>
                </a:lnTo>
                <a:cubicBezTo>
                  <a:pt x="23164" y="5915"/>
                  <a:pt x="23165" y="5915"/>
                  <a:pt x="23167" y="5915"/>
                </a:cubicBezTo>
                <a:lnTo>
                  <a:pt x="22902" y="5598"/>
                </a:lnTo>
                <a:lnTo>
                  <a:pt x="22709" y="5334"/>
                </a:lnTo>
                <a:cubicBezTo>
                  <a:pt x="22691" y="5299"/>
                  <a:pt x="22691" y="5281"/>
                  <a:pt x="22656" y="5281"/>
                </a:cubicBezTo>
                <a:cubicBezTo>
                  <a:pt x="22093" y="4577"/>
                  <a:pt x="21477" y="3943"/>
                  <a:pt x="20878" y="3380"/>
                </a:cubicBezTo>
                <a:lnTo>
                  <a:pt x="20860" y="3345"/>
                </a:lnTo>
                <a:cubicBezTo>
                  <a:pt x="20684" y="3204"/>
                  <a:pt x="20526" y="3046"/>
                  <a:pt x="20350" y="2887"/>
                </a:cubicBezTo>
                <a:cubicBezTo>
                  <a:pt x="20315" y="2834"/>
                  <a:pt x="20244" y="2799"/>
                  <a:pt x="20192" y="2746"/>
                </a:cubicBezTo>
                <a:cubicBezTo>
                  <a:pt x="20139" y="2711"/>
                  <a:pt x="20086" y="2641"/>
                  <a:pt x="20016" y="2606"/>
                </a:cubicBezTo>
                <a:cubicBezTo>
                  <a:pt x="18238" y="1074"/>
                  <a:pt x="16231" y="0"/>
                  <a:pt x="14154" y="0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280" name="Google Shape;280;p39"/>
          <p:cNvSpPr/>
          <p:nvPr/>
        </p:nvSpPr>
        <p:spPr>
          <a:xfrm>
            <a:off x="4283800" y="2234250"/>
            <a:ext cx="9720600" cy="49038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ctrTitle"/>
          </p:nvPr>
        </p:nvSpPr>
        <p:spPr>
          <a:xfrm>
            <a:off x="4486861" y="2988864"/>
            <a:ext cx="8706626" cy="339487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 </a:t>
            </a:r>
            <a:b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 XH</a:t>
            </a:r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705749">
            <a:off x="12056858" y="3375199"/>
            <a:ext cx="5632840" cy="56328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pic>
        <p:nvPicPr>
          <p:cNvPr id="284" name="Google Shape;284;p39"/>
          <p:cNvPicPr preferRelativeResize="0"/>
          <p:nvPr/>
        </p:nvPicPr>
        <p:blipFill>
          <a:blip r:embed="rId4"/>
          <a:stretch>
            <a:fillRect/>
          </a:stretch>
        </p:blipFill>
        <p:spPr>
          <a:xfrm rot="-452434">
            <a:off x="1691267" y="730669"/>
            <a:ext cx="3374166" cy="319751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7643" r="7529" b="8492"/>
          <a:stretch>
            <a:fillRect/>
          </a:stretch>
        </p:blipFill>
        <p:spPr bwMode="auto">
          <a:xfrm>
            <a:off x="-304800" y="22260"/>
            <a:ext cx="19126200" cy="1026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0"/>
          <p:cNvPicPr preferRelativeResize="0"/>
          <p:nvPr/>
        </p:nvPicPr>
        <p:blipFill>
          <a:blip r:embed="rId5"/>
          <a:stretch>
            <a:fillRect/>
          </a:stretch>
        </p:blipFill>
        <p:spPr>
          <a:xfrm rot="-701814">
            <a:off x="912373" y="812709"/>
            <a:ext cx="4042258" cy="1424938"/>
          </a:xfrm>
          <a:prstGeom prst="rect">
            <a:avLst/>
          </a:prstGeom>
          <a:noFill/>
          <a:ln>
            <a:noFill/>
          </a:ln>
          <a:effectLst>
            <a:outerShdw blurRad="57150" algn="bl" rotWithShape="0">
              <a:schemeClr val="dk2">
                <a:alpha val="40000"/>
              </a:schemeClr>
            </a:outerShdw>
          </a:effectLst>
        </p:spPr>
      </p:pic>
      <p:pic>
        <p:nvPicPr>
          <p:cNvPr id="4" name="83894492920877908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-561977"/>
            <a:ext cx="18922482" cy="1063903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43400" y="3771900"/>
            <a:ext cx="944681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CÒN TIẾP…..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315024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Custom</PresentationFormat>
  <Paragraphs>2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Bellota Text</vt:lpstr>
      <vt:lpstr>Calibri</vt:lpstr>
      <vt:lpstr>Catamaran</vt:lpstr>
      <vt:lpstr>Times New Roman</vt:lpstr>
      <vt:lpstr>1_Bagot template</vt:lpstr>
      <vt:lpstr>Bảo vệ môi trường  KN XH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Trung Thanh</cp:lastModifiedBy>
  <cp:revision>26</cp:revision>
  <dcterms:created xsi:type="dcterms:W3CDTF">2006-08-16T00:00:00Z</dcterms:created>
  <dcterms:modified xsi:type="dcterms:W3CDTF">2023-10-16T11:09:52Z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19AD02B4DD4E4653A39C3D518EB6D4B0</vt:lpwstr>
  </property>
  <property fmtid="{D5CDD505-2E9C-101B-9397-08002B2CF9AE}" pid="3" name="KSOProductBuildVer">
    <vt:lpwstr>1033-11.2.0.11537</vt:lpwstr>
  </property>
</Properties>
</file>