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308" r:id="rId4"/>
    <p:sldId id="309" r:id="rId5"/>
  </p:sldIdLst>
  <p:sldSz cx="9144000" cy="5143500" type="screen16x9"/>
  <p:notesSz cx="6858000" cy="9144000"/>
  <p:embeddedFontLst>
    <p:embeddedFont>
      <p:font typeface="Jua" panose="020B0604020202020204" charset="-127"/>
      <p:regular r:id="rId7"/>
    </p:embeddedFont>
    <p:embeddedFont>
      <p:font typeface="Quicksand" panose="020B0604020202020204" charset="0"/>
      <p:regular r:id="rId8"/>
      <p:bold r:id="rId9"/>
    </p:embeddedFont>
    <p:embeddedFont>
      <p:font typeface="SimSun" panose="02010600030101010101" pitchFamily="2" charset="-122"/>
      <p:regular r:id="rId10"/>
    </p:embeddedFont>
    <p:embeddedFont>
      <p:font typeface="Quicksand Medium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400"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-GB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-GB" sz="12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-GB" sz="1200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EF5C69AC-4839-4F59-94E7-19C10E30269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0B5605BD-F9AD-4984-806E-82D58F65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528320" y="1491615"/>
            <a:ext cx="8087360" cy="17119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HT KN XÃ HỘI - PHÁT TRIỂN KỸ NĂNG GIAO TIẾP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0394B"/>
                </a:solidFill>
                <a:sym typeface="+mn-ea"/>
              </a:rPr>
              <a:t>LÀM QUEN VỚI ÂM</a:t>
            </a:r>
            <a:r>
              <a:rPr lang="en-US" sz="4000">
                <a:solidFill>
                  <a:srgbClr val="FF0000"/>
                </a:solidFill>
                <a:sym typeface="+mn-ea"/>
              </a:rPr>
              <a:t> M </a:t>
            </a:r>
            <a:r>
              <a:rPr sz="4000">
                <a:solidFill>
                  <a:srgbClr val="30394B"/>
                </a:solidFill>
              </a:rPr>
              <a:t/>
            </a:r>
            <a:br>
              <a:rPr sz="4000">
                <a:solidFill>
                  <a:srgbClr val="30394B"/>
                </a:solidFill>
              </a:rPr>
            </a:br>
            <a:r>
              <a:rPr sz="4000"/>
              <a:t/>
            </a:r>
            <a:br>
              <a:rPr sz="4000"/>
            </a:br>
            <a:r>
              <a:rPr sz="4000"/>
              <a:t/>
            </a:r>
            <a:br>
              <a:rPr sz="4000"/>
            </a:br>
            <a:endParaRPr lang="en-US" altLang="en-GB" sz="4000"/>
          </a:p>
        </p:txBody>
      </p:sp>
      <p:pic>
        <p:nvPicPr>
          <p:cNvPr id="3" name="Kitten Meows - QuickSounds.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405" y="1347470"/>
            <a:ext cx="412750" cy="412750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63850" y="1152525"/>
            <a:ext cx="3416300" cy="3416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" y="627380"/>
            <a:ext cx="2849245" cy="2666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s 22"/>
          <p:cNvSpPr/>
          <p:nvPr/>
        </p:nvSpPr>
        <p:spPr>
          <a:xfrm>
            <a:off x="1423035" y="3580130"/>
            <a:ext cx="2378075" cy="726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</a:t>
            </a:r>
            <a:r>
              <a:rPr kumimoji="0" lang="en-US" altLang="zh-CN" sz="3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ÈO</a:t>
            </a:r>
          </a:p>
        </p:txBody>
      </p:sp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4940300" y="1036955"/>
            <a:ext cx="2997200" cy="2329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5250180" y="3580130"/>
            <a:ext cx="2378075" cy="726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 </a:t>
            </a:r>
            <a:r>
              <a:rPr kumimoji="0" lang="en-US" altLang="zh-CN" sz="3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5" grpId="0" bldLvl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3414" y="1920514"/>
            <a:ext cx="5384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Còn</a:t>
            </a:r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tiếp</a:t>
            </a:r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…..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072470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On-screen Show (16:9)</PresentationFormat>
  <Paragraphs>5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Times New Roman</vt:lpstr>
      <vt:lpstr>Jua</vt:lpstr>
      <vt:lpstr>Quicksand</vt:lpstr>
      <vt:lpstr>SimSun</vt:lpstr>
      <vt:lpstr>Quicksand Medium</vt:lpstr>
      <vt:lpstr>Arial</vt:lpstr>
      <vt:lpstr>Nature Activities Binder by Slidesgo</vt:lpstr>
      <vt:lpstr>HT KN XÃ HỘI - PHÁT TRIỂN KỸ NĂNG GIAO TIẾP</vt:lpstr>
      <vt:lpstr>LÀM QUEN VỚI ÂM M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BÉ VÀ PHỤ HUYNH ĐẾN VỚI SÂN CHƠI TRỰC TUYẾN </dc:title>
  <dc:creator/>
  <cp:lastModifiedBy>Trung Thanh</cp:lastModifiedBy>
  <cp:revision>10</cp:revision>
  <dcterms:created xsi:type="dcterms:W3CDTF">2022-04-06T13:04:00Z</dcterms:created>
  <dcterms:modified xsi:type="dcterms:W3CDTF">2023-10-16T11:04:39Z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3B82CA38664E40E18947DACA5F109648</vt:lpwstr>
  </property>
  <property fmtid="{D5CDD505-2E9C-101B-9397-08002B2CF9AE}" pid="3" name="KSOProductBuildVer">
    <vt:lpwstr>1033-11.2.0.11537</vt:lpwstr>
  </property>
</Properties>
</file>