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2"/>
  </p:sldMasterIdLst>
  <p:sldIdLst>
    <p:sldId id="257" r:id="rId3"/>
    <p:sldId id="258" r:id="rId4"/>
    <p:sldId id="273" r:id="rId5"/>
    <p:sldId id="274" r:id="rId6"/>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053" autoAdjust="0"/>
  </p:normalViewPr>
  <p:slideViewPr>
    <p:cSldViewPr>
      <p:cViewPr varScale="1">
        <p:scale>
          <a:sx n="70" d="100"/>
          <a:sy n="70" d="100"/>
        </p:scale>
        <p:origin x="1134" y="54"/>
      </p:cViewPr>
      <p:guideLst>
        <p:guide orient="horz" pos="2188"/>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B42125-8FAA-4E6B-8EE6-1690E3F1F224}"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A6B-AD68-41B0-A40A-4D50CBB74E6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B42125-8FAA-4E6B-8EE6-1690E3F1F224}"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A6B-AD68-41B0-A40A-4D50CBB74E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B42125-8FAA-4E6B-8EE6-1690E3F1F224}"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A6B-AD68-41B0-A40A-4D50CBB74E6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3"/>
            <a:ext cx="84201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A2B962A1-65F5-49DB-8210-BF77D08D53DE}" type="datetimeFigureOut">
              <a:rPr lang="vi-VN" smtClean="0">
                <a:solidFill>
                  <a:prstClr val="black">
                    <a:tint val="75000"/>
                  </a:prstClr>
                </a:solidFill>
              </a:rPr>
              <a:t>16/10/2023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1F91F427-6FBE-4896-B63D-04AF35921451}"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2B962A1-65F5-49DB-8210-BF77D08D53DE}" type="datetimeFigureOut">
              <a:rPr lang="vi-VN" smtClean="0">
                <a:solidFill>
                  <a:prstClr val="black">
                    <a:tint val="75000"/>
                  </a:prstClr>
                </a:solidFill>
              </a:rPr>
              <a:t>16/10/2023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1F91F427-6FBE-4896-B63D-04AF35921451}"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8"/>
            <a:ext cx="84201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B962A1-65F5-49DB-8210-BF77D08D53DE}" type="datetimeFigureOut">
              <a:rPr lang="vi-VN" smtClean="0">
                <a:solidFill>
                  <a:prstClr val="black">
                    <a:tint val="75000"/>
                  </a:prstClr>
                </a:solidFill>
              </a:rPr>
              <a:t>16/10/2023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1F91F427-6FBE-4896-B63D-04AF35921451}"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A2B962A1-65F5-49DB-8210-BF77D08D53DE}" type="datetimeFigureOut">
              <a:rPr lang="vi-VN" smtClean="0">
                <a:solidFill>
                  <a:prstClr val="black">
                    <a:tint val="75000"/>
                  </a:prstClr>
                </a:solidFill>
              </a:rPr>
              <a:t>16/10/2023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1F91F427-6FBE-4896-B63D-04AF35921451}"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5032114" y="1535113"/>
            <a:ext cx="4378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4" y="2174875"/>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A2B962A1-65F5-49DB-8210-BF77D08D53DE}" type="datetimeFigureOut">
              <a:rPr lang="vi-VN" smtClean="0">
                <a:solidFill>
                  <a:prstClr val="black">
                    <a:tint val="75000"/>
                  </a:prstClr>
                </a:solidFill>
              </a:rPr>
              <a:t>16/10/2023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1F91F427-6FBE-4896-B63D-04AF35921451}"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A2B962A1-65F5-49DB-8210-BF77D08D53DE}" type="datetimeFigureOut">
              <a:rPr lang="vi-VN" smtClean="0">
                <a:solidFill>
                  <a:prstClr val="black">
                    <a:tint val="75000"/>
                  </a:prstClr>
                </a:solidFill>
              </a:rPr>
              <a:t>16/10/2023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1F91F427-6FBE-4896-B63D-04AF35921451}"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B962A1-65F5-49DB-8210-BF77D08D53DE}" type="datetimeFigureOut">
              <a:rPr lang="vi-VN" smtClean="0">
                <a:solidFill>
                  <a:prstClr val="black">
                    <a:tint val="75000"/>
                  </a:prstClr>
                </a:solidFill>
              </a:rPr>
              <a:t>16/10/2023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1F91F427-6FBE-4896-B63D-04AF35921451}"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872973" y="273058"/>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95301"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B962A1-65F5-49DB-8210-BF77D08D53DE}" type="datetimeFigureOut">
              <a:rPr lang="vi-VN" smtClean="0">
                <a:solidFill>
                  <a:prstClr val="black">
                    <a:tint val="75000"/>
                  </a:prstClr>
                </a:solidFill>
              </a:rPr>
              <a:t>16/10/2023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1F91F427-6FBE-4896-B63D-04AF35921451}"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B42125-8FAA-4E6B-8EE6-1690E3F1F224}"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A6B-AD68-41B0-A40A-4D50CBB74E6A}"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B962A1-65F5-49DB-8210-BF77D08D53DE}" type="datetimeFigureOut">
              <a:rPr lang="vi-VN" smtClean="0">
                <a:solidFill>
                  <a:prstClr val="black">
                    <a:tint val="75000"/>
                  </a:prstClr>
                </a:solidFill>
              </a:rPr>
              <a:t>16/10/2023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1F91F427-6FBE-4896-B63D-04AF35921451}"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2B962A1-65F5-49DB-8210-BF77D08D53DE}" type="datetimeFigureOut">
              <a:rPr lang="vi-VN" smtClean="0">
                <a:solidFill>
                  <a:prstClr val="black">
                    <a:tint val="75000"/>
                  </a:prstClr>
                </a:solidFill>
              </a:rPr>
              <a:t>16/10/2023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1F91F427-6FBE-4896-B63D-04AF35921451}"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6"/>
            <a:ext cx="222885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95300" y="274646"/>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A2B962A1-65F5-49DB-8210-BF77D08D53DE}" type="datetimeFigureOut">
              <a:rPr lang="vi-VN" smtClean="0">
                <a:solidFill>
                  <a:prstClr val="black">
                    <a:tint val="75000"/>
                  </a:prstClr>
                </a:solidFill>
              </a:rPr>
              <a:t>16/10/2023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1F91F427-6FBE-4896-B63D-04AF35921451}" type="slidenum">
              <a:rPr lang="vi-VN" smtClean="0">
                <a:solidFill>
                  <a:prstClr val="black">
                    <a:tint val="75000"/>
                  </a:prstClr>
                </a:solidFill>
              </a:rPr>
              <a:t>‹#›</a:t>
            </a:fld>
            <a:endParaRPr lang="vi-VN">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4"/>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B42125-8FAA-4E6B-8EE6-1690E3F1F224}"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DEA6B-AD68-41B0-A40A-4D50CBB74E6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B42125-8FAA-4E6B-8EE6-1690E3F1F224}"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DEA6B-AD68-41B0-A40A-4D50CBB74E6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1"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5" y="1535113"/>
            <a:ext cx="4378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B42125-8FAA-4E6B-8EE6-1690E3F1F224}"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DEA6B-AD68-41B0-A40A-4D50CBB74E6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B42125-8FAA-4E6B-8EE6-1690E3F1F224}"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FDEA6B-AD68-41B0-A40A-4D50CBB74E6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B42125-8FAA-4E6B-8EE6-1690E3F1F224}"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FDEA6B-AD68-41B0-A40A-4D50CBB74E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3" y="273060"/>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1"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B42125-8FAA-4E6B-8EE6-1690E3F1F224}"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DEA6B-AD68-41B0-A40A-4D50CBB74E6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B42125-8FAA-4E6B-8EE6-1690E3F1F224}"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DEA6B-AD68-41B0-A40A-4D50CBB74E6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42125-8FAA-4E6B-8EE6-1690E3F1F224}" type="datetimeFigureOut">
              <a:rPr lang="en-US" smtClean="0"/>
              <a:t>10/16/2023</a:t>
            </a:fld>
            <a:endParaRPr lang="en-US"/>
          </a:p>
        </p:txBody>
      </p:sp>
      <p:sp>
        <p:nvSpPr>
          <p:cNvPr id="5" name="Footer Placeholder 4"/>
          <p:cNvSpPr>
            <a:spLocks noGrp="1"/>
          </p:cNvSpPr>
          <p:nvPr>
            <p:ph type="ftr" sz="quarter" idx="3"/>
          </p:nvPr>
        </p:nvSpPr>
        <p:spPr>
          <a:xfrm>
            <a:off x="3384550" y="635636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6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DEA6B-AD68-41B0-A40A-4D50CBB74E6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95300" y="6356358"/>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B962A1-65F5-49DB-8210-BF77D08D53DE}" type="datetimeFigureOut">
              <a:rPr lang="vi-VN" smtClean="0">
                <a:solidFill>
                  <a:prstClr val="black">
                    <a:tint val="75000"/>
                  </a:prstClr>
                </a:solidFill>
              </a:rPr>
              <a:t>16/10/2023</a:t>
            </a:fld>
            <a:endParaRPr lang="vi-VN">
              <a:solidFill>
                <a:prstClr val="black">
                  <a:tint val="75000"/>
                </a:prstClr>
              </a:solidFill>
            </a:endParaRPr>
          </a:p>
        </p:txBody>
      </p:sp>
      <p:sp>
        <p:nvSpPr>
          <p:cNvPr id="5" name="Footer Placeholder 4"/>
          <p:cNvSpPr>
            <a:spLocks noGrp="1"/>
          </p:cNvSpPr>
          <p:nvPr>
            <p:ph type="ftr" sz="quarter" idx="3"/>
          </p:nvPr>
        </p:nvSpPr>
        <p:spPr>
          <a:xfrm>
            <a:off x="3384550" y="6356358"/>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7099300" y="6356358"/>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1F427-6FBE-4896-B63D-04AF35921451}" type="slidenum">
              <a:rPr lang="vi-VN" smtClean="0">
                <a:solidFill>
                  <a:prstClr val="black">
                    <a:tint val="75000"/>
                  </a:prstClr>
                </a:solidFill>
              </a:rPr>
              <a:t>‹#›</a:t>
            </a:fld>
            <a:endParaRPr lang="vi-VN">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5.png"/><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31531"/>
            <a:ext cx="9906000" cy="6889531"/>
          </a:xfrm>
          <a:prstGeom prst="rect">
            <a:avLst/>
          </a:prstGeom>
        </p:spPr>
      </p:pic>
      <p:sp>
        <p:nvSpPr>
          <p:cNvPr id="8" name="Title 3"/>
          <p:cNvSpPr txBox="1"/>
          <p:nvPr/>
        </p:nvSpPr>
        <p:spPr>
          <a:xfrm>
            <a:off x="473363" y="2935912"/>
            <a:ext cx="9224960" cy="600075"/>
          </a:xfrm>
          <a:prstGeom prst="rect">
            <a:avLst/>
          </a:prstGeom>
        </p:spPr>
        <p:txBody>
          <a:bodyPr wrap="square" lIns="0" tIns="0" rIns="0" bIns="0">
            <a:spAutoFit/>
          </a:bodyPr>
          <a:lstStyle>
            <a:lvl1pPr>
              <a:defRPr sz="3900" b="1" i="0">
                <a:solidFill>
                  <a:srgbClr val="181818"/>
                </a:solidFill>
                <a:latin typeface="Verdana" panose="020B0604030504040204"/>
                <a:ea typeface="+mj-ea"/>
                <a:cs typeface="Verdana" panose="020B0604030504040204"/>
              </a:defRPr>
            </a:lvl1pPr>
          </a:lstStyle>
          <a:p>
            <a:pPr algn="ctr" defTabSz="914400"/>
            <a:r>
              <a:rPr lang="en-US" altLang="vi-VN" dirty="0" smtClean="0">
                <a:latin typeface="Times New Roman" panose="02020603050405020304"/>
              </a:rPr>
              <a:t>HT KN XH </a:t>
            </a:r>
          </a:p>
        </p:txBody>
      </p:sp>
      <p:pic>
        <p:nvPicPr>
          <p:cNvPr id="9" name="Picture 8"/>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7720784" y="3909488"/>
            <a:ext cx="2185216" cy="20709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8378" b="98752" l="9743" r="89851">
                        <a14:foregroundMark x1="47149" y1="84135" x2="48291" y2="95300"/>
                        <a14:foregroundMark x1="47076" y1="83422" x2="47149" y2="84135"/>
                        <a14:foregroundMark x1="47041" y1="83079" x2="47076" y2="83422"/>
                        <a14:foregroundMark x1="45873" y1="71658" x2="46747" y2="80200"/>
                        <a14:foregroundMark x1="55210" y1="48128" x2="57008" y2="39332"/>
                        <a14:foregroundMark x1="51150" y1="15330" x2="46290" y2="12286"/>
                        <a14:foregroundMark x1="42896" y1="15330" x2="54533" y2="22995"/>
                        <a14:foregroundMark x1="54533" y1="22995" x2="54533" y2="22995"/>
                        <a14:foregroundMark x1="56834" y1="22995" x2="47534" y2="11314"/>
                        <a14:backgroundMark x1="61434" y1="27807" x2="54533" y2="32086"/>
                        <a14:backgroundMark x1="58187" y1="34938" x2="58187" y2="36007"/>
                        <a14:backgroundMark x1="56428" y1="34046" x2="58728" y2="37790"/>
                        <a14:backgroundMark x1="41678" y1="10517" x2="44520" y2="8378"/>
                        <a14:backgroundMark x1="47632" y1="6952" x2="40325" y2="12656"/>
                        <a14:backgroundMark x1="42355" y1="49198" x2="42896" y2="48663"/>
                        <a14:backgroundMark x1="43708" y1="47415" x2="42625" y2="48663"/>
                        <a14:backgroundMark x1="47497" y1="96435" x2="49797" y2="98039"/>
                        <a14:backgroundMark x1="45873" y1="81105" x2="47226" y2="82888"/>
                        <a14:backgroundMark x1="47226" y1="83422" x2="47226" y2="83422"/>
                        <a14:backgroundMark x1="46820" y1="84135" x2="46820" y2="84135"/>
                      </a14:backgroundRemoval>
                    </a14:imgEffect>
                  </a14:imgLayer>
                </a14:imgProps>
              </a:ext>
            </a:extLst>
          </a:blip>
          <a:stretch>
            <a:fillRect/>
          </a:stretch>
        </p:blipFill>
        <p:spPr>
          <a:xfrm flipH="1">
            <a:off x="-1458310" y="3925374"/>
            <a:ext cx="4619297" cy="29326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X2Convert.com nhung_hinh_anh_dang_yeu_cua_meo_u_doremon_va_nobita_hau_dau_-3235768787702170879.mp4">
            <a:hlinkClick r:id="" action="ppaction://media"/>
          </p:cNvPr>
          <p:cNvPicPr>
            <a:picLocks noChangeAspect="1"/>
          </p:cNvPicPr>
          <p:nvPr>
            <a:videoFile r:link="rId1"/>
            <p:extLst>
              <p:ext uri="{DAA4B4D4-6D71-4841-9C94-3DE7FCFB9230}">
                <p14:media xmlns:p14="http://schemas.microsoft.com/office/powerpoint/2010/main" r:embed="rId2">
                  <p14:trim st="1958.448608"/>
                </p14:media>
              </p:ext>
            </p:extLst>
          </p:nvPr>
        </p:nvPicPr>
        <p:blipFill>
          <a:blip r:embed="rId6"/>
          <a:stretch>
            <a:fillRect/>
          </a:stretch>
        </p:blipFill>
        <p:spPr>
          <a:xfrm>
            <a:off x="-1816100" y="0"/>
            <a:ext cx="13208000" cy="6858000"/>
          </a:xfrm>
          <a:prstGeom prst="rect">
            <a:avLst/>
          </a:prstGeom>
        </p:spPr>
      </p:pic>
      <p:pic>
        <p:nvPicPr>
          <p:cNvPr id="7" name="DoraemonHTV3-LoiViet-HuyenChi_p766.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816100" y="6281057"/>
            <a:ext cx="6604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mediacall" presetSubtype="0" fill="hold" nodeType="withEffect">
                                  <p:stCondLst>
                                    <p:cond delay="0"/>
                                  </p:stCondLst>
                                  <p:childTnLst>
                                    <p:cmd type="call" cmd="togglePause">
                                      <p:cBhvr>
                                        <p:cTn id="6" dur="1" fill="hold"/>
                                        <p:tgtEl>
                                          <p:spTgt spid="6"/>
                                        </p:tgtEl>
                                      </p:cBhvr>
                                    </p:cmd>
                                  </p:childTnLst>
                                </p:cTn>
                              </p:par>
                              <p:par>
                                <p:cTn id="7" presetID="1" presetClass="mediacall" presetSubtype="0" fill="hold" nodeType="withEffect">
                                  <p:stCondLst>
                                    <p:cond delay="0"/>
                                  </p:stCondLst>
                                  <p:childTnLst>
                                    <p:cmd type="call" cmd="playFrom(0.0)">
                                      <p:cBhvr>
                                        <p:cTn id="8" dur="7049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9" fill="hold" display="0">
                  <p:stCondLst>
                    <p:cond delay="indefinite"/>
                  </p:stCondLst>
                </p:cTn>
                <p:tgtEl>
                  <p:spTgt spid="6"/>
                </p:tgtEl>
              </p:cMediaNode>
            </p:video>
            <p:audio>
              <p:cMediaNode vol="80000">
                <p:cTn id="10"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906000" cy="6948170"/>
          </a:xfrm>
          <a:prstGeom prst="rect">
            <a:avLst/>
          </a:prstGeom>
        </p:spPr>
      </p:pic>
      <p:sp>
        <p:nvSpPr>
          <p:cNvPr id="6" name="TextBox 5"/>
          <p:cNvSpPr txBox="1"/>
          <p:nvPr/>
        </p:nvSpPr>
        <p:spPr>
          <a:xfrm>
            <a:off x="1605646" y="3027224"/>
            <a:ext cx="2476517" cy="521970"/>
          </a:xfrm>
          <a:prstGeom prst="rect">
            <a:avLst/>
          </a:prstGeom>
          <a:noFill/>
        </p:spPr>
        <p:txBody>
          <a:bodyPr wrap="square" rtlCol="0">
            <a:spAutoFit/>
          </a:bodyPr>
          <a:lstStyle/>
          <a:p>
            <a:pPr algn="ctr"/>
            <a:r>
              <a:rPr lang="en-US" sz="2800" b="1" dirty="0">
                <a:solidFill>
                  <a:prstClr val="black"/>
                </a:solidFill>
                <a:latin typeface="Times New Roman" panose="02020603050405020304" pitchFamily="18" charset="0"/>
                <a:cs typeface="Times New Roman" panose="02020603050405020304" pitchFamily="18" charset="0"/>
              </a:rPr>
              <a:t>BẠN </a:t>
            </a:r>
            <a:r>
              <a:rPr lang="en-US" sz="2800" b="1" dirty="0">
                <a:latin typeface="Times New Roman" panose="02020603050405020304" pitchFamily="18" charset="0"/>
                <a:cs typeface="Times New Roman" panose="02020603050405020304" pitchFamily="18" charset="0"/>
              </a:rPr>
              <a:t>TH</a:t>
            </a:r>
            <a:r>
              <a:rPr lang="en-US" sz="2800" b="1" dirty="0">
                <a:solidFill>
                  <a:prstClr val="black"/>
                </a:solidFill>
                <a:latin typeface="Times New Roman" panose="02020603050405020304" pitchFamily="18" charset="0"/>
                <a:cs typeface="Times New Roman" panose="02020603050405020304" pitchFamily="18" charset="0"/>
              </a:rPr>
              <a:t>ÂN</a:t>
            </a:r>
            <a:endParaRPr lang="vi-VN" sz="2800" b="1" dirty="0">
              <a:solidFill>
                <a:prstClr val="black"/>
              </a:solidFill>
              <a:latin typeface="Times New Roman" panose="02020603050405020304" pitchFamily="18" charset="0"/>
              <a:cs typeface="Times New Roman" panose="02020603050405020304" pitchFamily="18" charset="0"/>
            </a:endParaRPr>
          </a:p>
        </p:txBody>
      </p:sp>
      <p:pic>
        <p:nvPicPr>
          <p:cNvPr id="7" name="Picture 6" descr="Hop qua.jpg"/>
          <p:cNvPicPr>
            <a:picLocks noChangeAspect="1"/>
          </p:cNvPicPr>
          <p:nvPr/>
        </p:nvPicPr>
        <p:blipFill>
          <a:blip r:embed="rId3"/>
          <a:srcRect t="51261" r="64706"/>
          <a:stretch>
            <a:fillRect/>
          </a:stretch>
        </p:blipFill>
        <p:spPr>
          <a:xfrm>
            <a:off x="1599931" y="3810296"/>
            <a:ext cx="2613927" cy="2591592"/>
          </a:xfrm>
          <a:prstGeom prst="rect">
            <a:avLst/>
          </a:prstGeom>
        </p:spPr>
      </p:pic>
      <p:pic>
        <p:nvPicPr>
          <p:cNvPr id="9" name="Picture 8" descr="pngtree-wooden-stairs-ladder-illustration-image_1434799-removebg-preview.png"/>
          <p:cNvPicPr>
            <a:picLocks noChangeAspect="1"/>
          </p:cNvPicPr>
          <p:nvPr/>
        </p:nvPicPr>
        <p:blipFill>
          <a:blip r:embed="rId4"/>
          <a:stretch>
            <a:fillRect/>
          </a:stretch>
        </p:blipFill>
        <p:spPr>
          <a:xfrm>
            <a:off x="5181600" y="509875"/>
            <a:ext cx="3010539" cy="2778958"/>
          </a:xfrm>
          <a:prstGeom prst="rect">
            <a:avLst/>
          </a:prstGeom>
        </p:spPr>
      </p:pic>
      <p:sp>
        <p:nvSpPr>
          <p:cNvPr id="10" name="TextBox 9"/>
          <p:cNvSpPr txBox="1"/>
          <p:nvPr/>
        </p:nvSpPr>
        <p:spPr>
          <a:xfrm>
            <a:off x="5448611" y="3026077"/>
            <a:ext cx="2476517" cy="523220"/>
          </a:xfrm>
          <a:prstGeom prst="rect">
            <a:avLst/>
          </a:prstGeom>
          <a:noFill/>
        </p:spPr>
        <p:txBody>
          <a:bodyPr wrap="square" rtlCol="0">
            <a:spAutoFit/>
          </a:bodyPr>
          <a:lstStyle/>
          <a:p>
            <a:pPr algn="ctr"/>
            <a:r>
              <a:rPr lang="en-US" sz="2800" b="1" dirty="0">
                <a:solidFill>
                  <a:prstClr val="black"/>
                </a:solidFill>
                <a:latin typeface="Times New Roman" panose="02020603050405020304" pitchFamily="18" charset="0"/>
                <a:cs typeface="Times New Roman" panose="02020603050405020304" pitchFamily="18" charset="0"/>
              </a:rPr>
              <a:t>CẦU </a:t>
            </a:r>
            <a:r>
              <a:rPr lang="en-US" sz="2800" b="1" dirty="0">
                <a:latin typeface="Times New Roman" panose="02020603050405020304" pitchFamily="18" charset="0"/>
                <a:cs typeface="Times New Roman" panose="02020603050405020304" pitchFamily="18" charset="0"/>
              </a:rPr>
              <a:t>TH</a:t>
            </a:r>
            <a:r>
              <a:rPr lang="en-US" sz="2800" b="1" dirty="0">
                <a:solidFill>
                  <a:prstClr val="black"/>
                </a:solidFill>
                <a:latin typeface="Times New Roman" panose="02020603050405020304" pitchFamily="18" charset="0"/>
                <a:cs typeface="Times New Roman" panose="02020603050405020304" pitchFamily="18" charset="0"/>
              </a:rPr>
              <a:t>ANG</a:t>
            </a:r>
            <a:endParaRPr lang="vi-VN" sz="2800" b="1" dirty="0">
              <a:solidFill>
                <a:prstClr val="black"/>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138" b="100000" l="18859" r="92868">
                        <a14:backgroundMark x1="81141" y1="75000" x2="81141" y2="75000"/>
                        <a14:backgroundMark x1="73376" y1="74138" x2="73376" y2="74138"/>
                      </a14:backgroundRemoval>
                    </a14:imgEffect>
                  </a14:imgLayer>
                </a14:imgProps>
              </a:ext>
              <a:ext uri="{28A0092B-C50C-407E-A947-70E740481C1C}">
                <a14:useLocalDpi xmlns:a14="http://schemas.microsoft.com/office/drawing/2010/main" val="0"/>
              </a:ext>
            </a:extLst>
          </a:blip>
          <a:srcRect/>
          <a:stretch>
            <a:fillRect/>
          </a:stretch>
        </p:blipFill>
        <p:spPr bwMode="auto">
          <a:xfrm>
            <a:off x="837044" y="23655"/>
            <a:ext cx="3438081" cy="291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Hình ảnh Màu Tím Máy Bay Màu Tím Vàng Máy Bay Trực Thăng, Máy Bay Trực  Thăng Clipart, Máy Bay Trực Thăng Vẽ Tay, Màu đỏ miễn phí tải tập tin PN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8483" b="75641" l="18398" r="95549"/>
                    </a14:imgEffect>
                  </a14:imgLayer>
                </a14:imgProps>
              </a:ext>
              <a:ext uri="{28A0092B-C50C-407E-A947-70E740481C1C}">
                <a14:useLocalDpi xmlns:a14="http://schemas.microsoft.com/office/drawing/2010/main" val="0"/>
              </a:ext>
            </a:extLst>
          </a:blip>
          <a:srcRect l="19796" t="15555" r="3902" b="27432"/>
          <a:stretch>
            <a:fillRect/>
          </a:stretch>
        </p:blipFill>
        <p:spPr bwMode="auto">
          <a:xfrm>
            <a:off x="5152700" y="3733806"/>
            <a:ext cx="3211685" cy="22151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255162" y="6234942"/>
            <a:ext cx="2863415" cy="523220"/>
          </a:xfrm>
          <a:prstGeom prst="rect">
            <a:avLst/>
          </a:prstGeom>
          <a:noFill/>
        </p:spPr>
        <p:txBody>
          <a:bodyPr wrap="square" rtlCol="0">
            <a:spAutoFit/>
          </a:bodyPr>
          <a:lstStyle/>
          <a:p>
            <a:pPr algn="ctr"/>
            <a:r>
              <a:rPr lang="en-US" sz="2800" b="1" dirty="0" smtClean="0">
                <a:solidFill>
                  <a:prstClr val="black"/>
                </a:solidFill>
                <a:latin typeface="Times New Roman" panose="02020603050405020304" pitchFamily="18" charset="0"/>
                <a:cs typeface="Times New Roman" panose="02020603050405020304" pitchFamily="18" charset="0"/>
              </a:rPr>
              <a:t>TRỰC </a:t>
            </a:r>
            <a:r>
              <a:rPr lang="en-US" sz="2800" b="1" dirty="0" smtClean="0">
                <a:latin typeface="Times New Roman" panose="02020603050405020304" pitchFamily="18" charset="0"/>
                <a:cs typeface="Times New Roman" panose="02020603050405020304" pitchFamily="18" charset="0"/>
              </a:rPr>
              <a:t>TH</a:t>
            </a:r>
            <a:r>
              <a:rPr lang="en-US" sz="2800" b="1" dirty="0" smtClean="0">
                <a:solidFill>
                  <a:prstClr val="black"/>
                </a:solidFill>
                <a:latin typeface="Times New Roman" panose="02020603050405020304" pitchFamily="18" charset="0"/>
                <a:cs typeface="Times New Roman" panose="02020603050405020304" pitchFamily="18" charset="0"/>
              </a:rPr>
              <a:t>ĂNG</a:t>
            </a:r>
            <a:endParaRPr lang="vi-VN" sz="2800" b="1"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605646" y="3027224"/>
            <a:ext cx="2476517" cy="523220"/>
          </a:xfrm>
          <a:prstGeom prst="rect">
            <a:avLst/>
          </a:prstGeom>
          <a:noFill/>
        </p:spPr>
        <p:txBody>
          <a:bodyPr wrap="square" rtlCol="0">
            <a:spAutoFit/>
          </a:bodyPr>
          <a:lstStyle/>
          <a:p>
            <a:pPr algn="ctr"/>
            <a:r>
              <a:rPr lang="en-US" sz="2800" b="1" dirty="0">
                <a:solidFill>
                  <a:prstClr val="black"/>
                </a:solidFill>
                <a:latin typeface="Times New Roman" panose="02020603050405020304" pitchFamily="18" charset="0"/>
                <a:cs typeface="Times New Roman" panose="02020603050405020304" pitchFamily="18" charset="0"/>
              </a:rPr>
              <a:t>BẠN </a:t>
            </a:r>
            <a:r>
              <a:rPr lang="en-US" sz="2800" b="1" dirty="0">
                <a:solidFill>
                  <a:srgbClr val="FF0000"/>
                </a:solidFill>
                <a:latin typeface="Times New Roman" panose="02020603050405020304" pitchFamily="18" charset="0"/>
                <a:cs typeface="Times New Roman" panose="02020603050405020304" pitchFamily="18" charset="0"/>
              </a:rPr>
              <a:t>TH</a:t>
            </a:r>
            <a:r>
              <a:rPr lang="en-US" sz="2800" b="1" dirty="0">
                <a:solidFill>
                  <a:prstClr val="black"/>
                </a:solidFill>
                <a:latin typeface="Times New Roman" panose="02020603050405020304" pitchFamily="18" charset="0"/>
                <a:cs typeface="Times New Roman" panose="02020603050405020304" pitchFamily="18" charset="0"/>
              </a:rPr>
              <a:t>ÂN</a:t>
            </a:r>
            <a:endParaRPr lang="vi-VN" sz="2800" b="1" dirty="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448610" y="3027224"/>
            <a:ext cx="2476517" cy="523220"/>
          </a:xfrm>
          <a:prstGeom prst="rect">
            <a:avLst/>
          </a:prstGeom>
          <a:noFill/>
        </p:spPr>
        <p:txBody>
          <a:bodyPr wrap="square" rtlCol="0">
            <a:spAutoFit/>
          </a:bodyPr>
          <a:lstStyle/>
          <a:p>
            <a:pPr algn="ctr"/>
            <a:r>
              <a:rPr lang="en-US" sz="2800" b="1" dirty="0">
                <a:solidFill>
                  <a:prstClr val="black"/>
                </a:solidFill>
                <a:latin typeface="Times New Roman" panose="02020603050405020304" pitchFamily="18" charset="0"/>
                <a:cs typeface="Times New Roman" panose="02020603050405020304" pitchFamily="18" charset="0"/>
              </a:rPr>
              <a:t>CẦU </a:t>
            </a:r>
            <a:r>
              <a:rPr lang="en-US" sz="2800" b="1" dirty="0">
                <a:solidFill>
                  <a:srgbClr val="FF0000"/>
                </a:solidFill>
                <a:latin typeface="Times New Roman" panose="02020603050405020304" pitchFamily="18" charset="0"/>
                <a:cs typeface="Times New Roman" panose="02020603050405020304" pitchFamily="18" charset="0"/>
              </a:rPr>
              <a:t>TH</a:t>
            </a:r>
            <a:r>
              <a:rPr lang="en-US" sz="2800" b="1" dirty="0">
                <a:solidFill>
                  <a:prstClr val="black"/>
                </a:solidFill>
                <a:latin typeface="Times New Roman" panose="02020603050405020304" pitchFamily="18" charset="0"/>
                <a:cs typeface="Times New Roman" panose="02020603050405020304" pitchFamily="18" charset="0"/>
              </a:rPr>
              <a:t>ANG</a:t>
            </a:r>
            <a:endParaRPr lang="vi-VN" sz="2800" b="1"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85800" y="6172200"/>
            <a:ext cx="4629785" cy="521970"/>
          </a:xfrm>
          <a:prstGeom prst="rect">
            <a:avLst/>
          </a:prstGeom>
          <a:noFill/>
        </p:spPr>
        <p:txBody>
          <a:bodyPr wrap="square" rtlCol="0">
            <a:spAutoFit/>
          </a:bodyPr>
          <a:lstStyle/>
          <a:p>
            <a:pPr algn="ctr"/>
            <a:r>
              <a:rPr lang="en-US" sz="2800" b="1" dirty="0">
                <a:solidFill>
                  <a:prstClr val="black"/>
                </a:solidFill>
                <a:latin typeface="Times New Roman" panose="02020603050405020304" pitchFamily="18" charset="0"/>
                <a:cs typeface="Times New Roman" panose="02020603050405020304" pitchFamily="18" charset="0"/>
              </a:rPr>
              <a:t>PHẦN </a:t>
            </a:r>
            <a:r>
              <a:rPr lang="en-US" sz="2800" b="1" dirty="0">
                <a:solidFill>
                  <a:srgbClr val="FF0000"/>
                </a:solidFill>
                <a:latin typeface="Times New Roman" panose="02020603050405020304" pitchFamily="18" charset="0"/>
                <a:cs typeface="Times New Roman" panose="02020603050405020304" pitchFamily="18" charset="0"/>
              </a:rPr>
              <a:t>TH</a:t>
            </a:r>
            <a:r>
              <a:rPr lang="en-US" sz="2800" b="1" dirty="0">
                <a:solidFill>
                  <a:prstClr val="black"/>
                </a:solidFill>
                <a:latin typeface="Times New Roman" panose="02020603050405020304" pitchFamily="18" charset="0"/>
                <a:cs typeface="Times New Roman" panose="02020603050405020304" pitchFamily="18" charset="0"/>
              </a:rPr>
              <a:t>ƯỞNG</a:t>
            </a:r>
            <a:endParaRPr lang="vi-VN" sz="2800" b="1" dirty="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234141" y="6234942"/>
            <a:ext cx="2863415" cy="523220"/>
          </a:xfrm>
          <a:prstGeom prst="rect">
            <a:avLst/>
          </a:prstGeom>
          <a:noFill/>
        </p:spPr>
        <p:txBody>
          <a:bodyPr wrap="square" rtlCol="0">
            <a:spAutoFit/>
          </a:bodyPr>
          <a:lstStyle/>
          <a:p>
            <a:pPr algn="ctr"/>
            <a:r>
              <a:rPr lang="en-US" sz="2800" b="1" dirty="0" smtClean="0">
                <a:solidFill>
                  <a:prstClr val="black"/>
                </a:solidFill>
                <a:latin typeface="Times New Roman" panose="02020603050405020304" pitchFamily="18" charset="0"/>
                <a:cs typeface="Times New Roman" panose="02020603050405020304" pitchFamily="18" charset="0"/>
              </a:rPr>
              <a:t>TRỰC </a:t>
            </a:r>
            <a:r>
              <a:rPr lang="en-US" sz="2800" b="1" dirty="0" smtClean="0">
                <a:solidFill>
                  <a:srgbClr val="FF0000"/>
                </a:solidFill>
                <a:latin typeface="Times New Roman" panose="02020603050405020304" pitchFamily="18" charset="0"/>
                <a:cs typeface="Times New Roman" panose="02020603050405020304" pitchFamily="18" charset="0"/>
              </a:rPr>
              <a:t>TH</a:t>
            </a:r>
            <a:r>
              <a:rPr lang="en-US" sz="2800" b="1" dirty="0" smtClean="0">
                <a:solidFill>
                  <a:prstClr val="black"/>
                </a:solidFill>
                <a:latin typeface="Times New Roman" panose="02020603050405020304" pitchFamily="18" charset="0"/>
                <a:cs typeface="Times New Roman" panose="02020603050405020304" pitchFamily="18" charset="0"/>
              </a:rPr>
              <a:t>ĂNG</a:t>
            </a:r>
            <a:endParaRPr lang="vi-VN" sz="280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9800" y="2667000"/>
            <a:ext cx="5697394" cy="1446550"/>
          </a:xfrm>
          <a:prstGeom prst="rect">
            <a:avLst/>
          </a:prstGeom>
          <a:noFill/>
        </p:spPr>
        <p:txBody>
          <a:bodyPr wrap="none" lIns="91440" tIns="45720" rIns="91440" bIns="45720">
            <a:spAutoFit/>
          </a:bodyPr>
          <a:lstStyle/>
          <a:p>
            <a:pPr algn="ctr"/>
            <a:r>
              <a:rPr lang="en-US" sz="8800" b="1" cap="none" spc="0" dirty="0" err="1" smtClean="0">
                <a:ln w="22225">
                  <a:solidFill>
                    <a:schemeClr val="accent2"/>
                  </a:solidFill>
                  <a:prstDash val="solid"/>
                </a:ln>
                <a:solidFill>
                  <a:schemeClr val="accent2">
                    <a:lumMod val="40000"/>
                    <a:lumOff val="60000"/>
                  </a:schemeClr>
                </a:solidFill>
                <a:effectLst/>
              </a:rPr>
              <a:t>Còn</a:t>
            </a:r>
            <a:r>
              <a:rPr lang="en-US" sz="8800" b="1" cap="none" spc="0" dirty="0" smtClean="0">
                <a:ln w="22225">
                  <a:solidFill>
                    <a:schemeClr val="accent2"/>
                  </a:solidFill>
                  <a:prstDash val="solid"/>
                </a:ln>
                <a:solidFill>
                  <a:schemeClr val="accent2">
                    <a:lumMod val="40000"/>
                    <a:lumOff val="60000"/>
                  </a:schemeClr>
                </a:solidFill>
                <a:effectLst/>
              </a:rPr>
              <a:t> </a:t>
            </a:r>
            <a:r>
              <a:rPr lang="en-US" sz="8800" b="1" cap="none" spc="0" dirty="0" err="1" smtClean="0">
                <a:ln w="22225">
                  <a:solidFill>
                    <a:schemeClr val="accent2"/>
                  </a:solidFill>
                  <a:prstDash val="solid"/>
                </a:ln>
                <a:solidFill>
                  <a:schemeClr val="accent2">
                    <a:lumMod val="40000"/>
                    <a:lumOff val="60000"/>
                  </a:schemeClr>
                </a:solidFill>
                <a:effectLst/>
              </a:rPr>
              <a:t>tiếp</a:t>
            </a:r>
            <a:r>
              <a:rPr lang="en-US" sz="8800" b="1" cap="none" spc="0" dirty="0" smtClean="0">
                <a:ln w="22225">
                  <a:solidFill>
                    <a:schemeClr val="accent2"/>
                  </a:solidFill>
                  <a:prstDash val="solid"/>
                </a:ln>
                <a:solidFill>
                  <a:schemeClr val="accent2">
                    <a:lumMod val="40000"/>
                    <a:lumOff val="60000"/>
                  </a:schemeClr>
                </a:solidFill>
                <a:effectLst/>
              </a:rPr>
              <a:t>……</a:t>
            </a:r>
            <a:endParaRPr lang="en-US" sz="8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39308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Words>
  <Application>Microsoft Office PowerPoint</Application>
  <PresentationFormat>A4 Paper (210x297 mm)</PresentationFormat>
  <Paragraphs>9</Paragraphs>
  <Slides>4</Slides>
  <Notes>0</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vt:i4>
      </vt:variant>
    </vt:vector>
  </HeadingPairs>
  <TitlesOfParts>
    <vt:vector size="10" baseType="lpstr">
      <vt:lpstr>Arial</vt:lpstr>
      <vt:lpstr>Calibri</vt:lpstr>
      <vt:lpstr>Times New Roman</vt:lpstr>
      <vt:lpstr>Verdana</vt:lpstr>
      <vt:lpstr>Office Theme</vt:lpstr>
      <vt:lpstr>1_Office Theme</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Trung Thanh</cp:lastModifiedBy>
  <cp:revision>26</cp:revision>
  <dcterms:created xsi:type="dcterms:W3CDTF">2021-10-29T03:05:00Z</dcterms:created>
  <dcterms:modified xsi:type="dcterms:W3CDTF">2023-10-16T11:04:08Z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BA15C40D668A4A8E8F889544CC7BF089</vt:lpwstr>
  </property>
  <property fmtid="{D5CDD505-2E9C-101B-9397-08002B2CF9AE}" pid="3" name="KSOProductBuildVer">
    <vt:lpwstr>1033-11.2.0.11537</vt:lpwstr>
  </property>
</Properties>
</file>