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327" r:id="rId3"/>
    <p:sldId id="317" r:id="rId4"/>
    <p:sldId id="32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88272"/>
  </p:normalViewPr>
  <p:slideViewPr>
    <p:cSldViewPr snapToGrid="0" snapToObjects="1">
      <p:cViewPr varScale="1">
        <p:scale>
          <a:sx n="61" d="100"/>
          <a:sy n="61" d="100"/>
        </p:scale>
        <p:origin x="79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830A5-892B-ED4F-82E2-D0DDB1A46B44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BFC83-CD0B-8042-AB51-ED849E910D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48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BFC83-CD0B-8042-AB51-ED849E910D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49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rgbClr val="FF6600"/>
                </a:solidFill>
              </a:rPr>
              <a:t>EDIT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BFC83-CD0B-8042-AB51-ED849E910D1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81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Seeing, hearing, smell, taste, touch,  vestibular (sense of head movement in space, proprioceptive( senses the  position, location, orientation and movement from body muscles and joints)</a:t>
            </a:r>
          </a:p>
          <a:p>
            <a:r>
              <a:rPr lang="en-US" dirty="0" err="1"/>
              <a:t>Interoception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ABFC83-CD0B-8042-AB51-ED849E910D1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1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3689-4B45-6A41-8DDE-84CDBA8BC421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C6BCA-8735-2B48-9C4C-445ACB050E88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0A2C-77F4-1648-BE58-67EC354C2217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8CAE-ACE7-C049-A126-A1BC2FC35CC3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4D834-6CFD-414B-97A3-F20D176E2F5F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F725-A03E-1F4C-BC72-03DA5E40EEFC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355C-54CC-584B-9403-D268E7DDD42B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FECC-33A2-B341-92EF-555DF1099A7B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66A2-934A-934D-8D7C-0AD37A6E6638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C76D-7A81-5C46-B963-43371F02D988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8CCA-5382-A140-8C52-58402815FA4F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71C2-D84E-BA40-A98C-E936F27A54C0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2B5E-6D88-FE4C-8C42-74DAA0E3F068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4E86-6CC3-5344-9EEA-EA288C864B3E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ACF2-9756-514A-A3E1-2AB708085826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5666-2147-D94E-8D08-8734B74842D6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73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DBAA3-342F-EB44-96FE-BE33B21EC999}" type="datetime1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6023" y="725986"/>
            <a:ext cx="8915399" cy="91439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 smtClean="0">
                <a:latin typeface="Arial"/>
                <a:cs typeface="Arial"/>
              </a:rPr>
              <a:t>Rối</a:t>
            </a:r>
            <a:r>
              <a:rPr lang="en-US" sz="4800" b="1" dirty="0" smtClean="0">
                <a:latin typeface="Arial"/>
                <a:cs typeface="Arial"/>
              </a:rPr>
              <a:t> </a:t>
            </a:r>
            <a:r>
              <a:rPr lang="en-US" sz="4800" b="1" dirty="0" err="1" smtClean="0">
                <a:latin typeface="Arial"/>
                <a:cs typeface="Arial"/>
              </a:rPr>
              <a:t>loạn</a:t>
            </a:r>
            <a:r>
              <a:rPr lang="en-US" sz="4800" b="1" dirty="0" smtClean="0">
                <a:latin typeface="Arial"/>
                <a:cs typeface="Arial"/>
              </a:rPr>
              <a:t> </a:t>
            </a:r>
            <a:r>
              <a:rPr lang="en-US" sz="4800" b="1" dirty="0" err="1" smtClean="0">
                <a:latin typeface="Arial"/>
                <a:cs typeface="Arial"/>
              </a:rPr>
              <a:t>xử</a:t>
            </a:r>
            <a:r>
              <a:rPr lang="en-US" sz="4800" b="1" dirty="0" smtClean="0">
                <a:latin typeface="Arial"/>
                <a:cs typeface="Arial"/>
              </a:rPr>
              <a:t> </a:t>
            </a:r>
            <a:r>
              <a:rPr lang="en-US" sz="4800" b="1" dirty="0" err="1" smtClean="0">
                <a:latin typeface="Arial"/>
                <a:cs typeface="Arial"/>
              </a:rPr>
              <a:t>lí</a:t>
            </a:r>
            <a:r>
              <a:rPr lang="en-US" sz="4800" b="1" dirty="0" smtClean="0">
                <a:latin typeface="Arial"/>
                <a:cs typeface="Arial"/>
              </a:rPr>
              <a:t> </a:t>
            </a:r>
            <a:r>
              <a:rPr lang="en-US" sz="4800" b="1" dirty="0" err="1" smtClean="0">
                <a:latin typeface="Arial"/>
                <a:cs typeface="Arial"/>
              </a:rPr>
              <a:t>cảm</a:t>
            </a:r>
            <a:r>
              <a:rPr lang="en-US" sz="4800" b="1" dirty="0" smtClean="0">
                <a:latin typeface="Arial"/>
                <a:cs typeface="Arial"/>
              </a:rPr>
              <a:t> </a:t>
            </a:r>
            <a:r>
              <a:rPr lang="en-US" sz="4800" b="1" dirty="0" err="1" smtClean="0">
                <a:latin typeface="Arial"/>
                <a:cs typeface="Arial"/>
              </a:rPr>
              <a:t>giác</a:t>
            </a:r>
            <a:r>
              <a:rPr lang="en-US" sz="4800" b="1" dirty="0" smtClean="0">
                <a:latin typeface="Arial"/>
                <a:cs typeface="Arial"/>
              </a:rPr>
              <a:t> (SPD)</a:t>
            </a:r>
            <a:endParaRPr lang="en-US" sz="4800" b="1" dirty="0">
              <a:latin typeface="Arial"/>
              <a:cs typeface="Arial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51" y="2188912"/>
            <a:ext cx="379095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5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38BB-CF73-364C-9539-F576FE543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673" y="1152907"/>
            <a:ext cx="9758939" cy="47583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 smtClean="0">
                <a:latin typeface="Arial"/>
                <a:cs typeface="Arial"/>
              </a:rPr>
              <a:t>Khi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trẻ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có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hành</a:t>
            </a:r>
            <a:r>
              <a:rPr lang="en-US" sz="3600" dirty="0" smtClean="0">
                <a:latin typeface="Arial"/>
                <a:cs typeface="Arial"/>
              </a:rPr>
              <a:t> vi </a:t>
            </a:r>
            <a:r>
              <a:rPr lang="en-US" sz="3600" dirty="0" err="1" smtClean="0">
                <a:latin typeface="Arial"/>
                <a:cs typeface="Arial"/>
              </a:rPr>
              <a:t>thích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ứng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phù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hợp</a:t>
            </a:r>
            <a:r>
              <a:rPr lang="en-US" sz="3600" dirty="0" smtClean="0">
                <a:latin typeface="Arial"/>
                <a:cs typeface="Arial"/>
              </a:rPr>
              <a:t>, </a:t>
            </a:r>
            <a:r>
              <a:rPr lang="en-US" sz="3600" dirty="0" err="1" smtClean="0">
                <a:latin typeface="Arial"/>
                <a:cs typeface="Arial"/>
              </a:rPr>
              <a:t>chúng</a:t>
            </a:r>
            <a:r>
              <a:rPr lang="en-US" sz="3600" dirty="0" smtClean="0">
                <a:latin typeface="Arial"/>
                <a:cs typeface="Arial"/>
              </a:rPr>
              <a:t> ta </a:t>
            </a:r>
            <a:r>
              <a:rPr lang="en-US" sz="3600" dirty="0" err="1" smtClean="0">
                <a:latin typeface="Arial"/>
                <a:cs typeface="Arial"/>
              </a:rPr>
              <a:t>biết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rằng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não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bộ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của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trẻ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đang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điều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hành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các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giác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quan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hiệu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quả</a:t>
            </a:r>
            <a:r>
              <a:rPr lang="en-US" sz="3600" dirty="0" smtClean="0">
                <a:latin typeface="Arial"/>
                <a:cs typeface="Arial"/>
              </a:rPr>
              <a:t>. 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68BF3-2F60-3F44-814E-6713464E3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F88045-6276-C444-A011-74C4E0851A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0236" y="4030220"/>
            <a:ext cx="2106576" cy="282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66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2173B-3752-644A-B059-B55905087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0946" y="475829"/>
            <a:ext cx="8911687" cy="923336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Rối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68780-DCE4-AB4E-A9C7-3E0ECDB5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233" y="1399165"/>
            <a:ext cx="8915400" cy="53105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nghẽn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CD978E-8340-BF48-8755-251C0DB5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60167" y="639501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D5A361-9245-CA44-B57E-E7D1BF41F6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336" y="4451100"/>
            <a:ext cx="3879272" cy="196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78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10152" y="2522483"/>
            <a:ext cx="8481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CÒN TIẾP…..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11716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Custom 77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487DF9"/>
      </a:accent2>
      <a:accent3>
        <a:srgbClr val="9F8351"/>
      </a:accent3>
      <a:accent4>
        <a:srgbClr val="728653"/>
      </a:accent4>
      <a:accent5>
        <a:srgbClr val="92AA4C"/>
      </a:accent5>
      <a:accent6>
        <a:srgbClr val="83D3B2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2006</TotalTime>
  <Words>130</Words>
  <Application>Microsoft Office PowerPoint</Application>
  <PresentationFormat>Widescreen</PresentationFormat>
  <Paragraphs>13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Wingdings 3</vt:lpstr>
      <vt:lpstr>Wisp</vt:lpstr>
      <vt:lpstr>Rối loạn xử lí cảm giác (SPD)</vt:lpstr>
      <vt:lpstr>PowerPoint Presentation</vt:lpstr>
      <vt:lpstr>Rối loạn xử lí cảm giác là gì?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Sensory Processing Disorder</dc:title>
  <dc:creator>Gonzales, Rachael A</dc:creator>
  <cp:lastModifiedBy>Trung Thanh</cp:lastModifiedBy>
  <cp:revision>214</cp:revision>
  <dcterms:created xsi:type="dcterms:W3CDTF">2017-12-13T04:31:06Z</dcterms:created>
  <dcterms:modified xsi:type="dcterms:W3CDTF">2023-10-16T04:11:42Z</dcterms:modified>
</cp:coreProperties>
</file>